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926" r:id="rId5"/>
  </p:sldMasterIdLst>
  <p:notesMasterIdLst>
    <p:notesMasterId r:id="rId9"/>
  </p:notesMasterIdLst>
  <p:handoutMasterIdLst>
    <p:handoutMasterId r:id="rId10"/>
  </p:handoutMasterIdLst>
  <p:sldIdLst>
    <p:sldId id="261" r:id="rId6"/>
    <p:sldId id="262" r:id="rId7"/>
    <p:sldId id="263" r:id="rId8"/>
  </p:sldIdLst>
  <p:sldSz cx="7559675" cy="10691813"/>
  <p:notesSz cx="6858000" cy="9144000"/>
  <p:embeddedFontLst>
    <p:embeddedFont>
      <p:font typeface="Gotham Black" charset="0"/>
      <p:bold r:id="rId11"/>
    </p:embeddedFont>
    <p:embeddedFont>
      <p:font typeface="Gotham Bold" charset="0"/>
      <p:regular r:id="rId12"/>
      <p:italic r:id="rId13"/>
    </p:embeddedFont>
    <p:embeddedFont>
      <p:font typeface="Gotham Book" charset="0"/>
      <p:regular r:id="rId14"/>
      <p:italic r:id="rId15"/>
    </p:embeddedFont>
    <p:embeddedFont>
      <p:font typeface="Gotham Medium" charset="0"/>
      <p:regular r:id="rId16"/>
      <p:italic r:id="rId17"/>
    </p:embeddedFont>
  </p:embeddedFontLst>
  <p:custDataLst>
    <p:tags r:id="rId18"/>
  </p:custDataLst>
  <p:defaultTextStyle>
    <a:defPPr>
      <a:defRPr lang="en-US"/>
    </a:defPPr>
    <a:lvl1pPr marL="0" algn="l" defTabSz="872722" rtl="0" eaLnBrk="1" latinLnBrk="0" hangingPunct="1">
      <a:defRPr sz="1800" kern="1200">
        <a:solidFill>
          <a:schemeClr val="tx1"/>
        </a:solidFill>
        <a:latin typeface="+mn-lt"/>
        <a:ea typeface="+mn-ea"/>
        <a:cs typeface="+mn-cs"/>
      </a:defRPr>
    </a:lvl1pPr>
    <a:lvl2pPr marL="436361" algn="l" defTabSz="872722" rtl="0" eaLnBrk="1" latinLnBrk="0" hangingPunct="1">
      <a:defRPr sz="1800" kern="1200">
        <a:solidFill>
          <a:schemeClr val="tx1"/>
        </a:solidFill>
        <a:latin typeface="+mn-lt"/>
        <a:ea typeface="+mn-ea"/>
        <a:cs typeface="+mn-cs"/>
      </a:defRPr>
    </a:lvl2pPr>
    <a:lvl3pPr marL="872722" algn="l" defTabSz="872722" rtl="0" eaLnBrk="1" latinLnBrk="0" hangingPunct="1">
      <a:defRPr sz="1800" kern="1200">
        <a:solidFill>
          <a:schemeClr val="tx1"/>
        </a:solidFill>
        <a:latin typeface="+mn-lt"/>
        <a:ea typeface="+mn-ea"/>
        <a:cs typeface="+mn-cs"/>
      </a:defRPr>
    </a:lvl3pPr>
    <a:lvl4pPr marL="1309083" algn="l" defTabSz="872722" rtl="0" eaLnBrk="1" latinLnBrk="0" hangingPunct="1">
      <a:defRPr sz="1800" kern="1200">
        <a:solidFill>
          <a:schemeClr val="tx1"/>
        </a:solidFill>
        <a:latin typeface="+mn-lt"/>
        <a:ea typeface="+mn-ea"/>
        <a:cs typeface="+mn-cs"/>
      </a:defRPr>
    </a:lvl4pPr>
    <a:lvl5pPr marL="1745445" algn="l" defTabSz="872722" rtl="0" eaLnBrk="1" latinLnBrk="0" hangingPunct="1">
      <a:defRPr sz="1800" kern="1200">
        <a:solidFill>
          <a:schemeClr val="tx1"/>
        </a:solidFill>
        <a:latin typeface="+mn-lt"/>
        <a:ea typeface="+mn-ea"/>
        <a:cs typeface="+mn-cs"/>
      </a:defRPr>
    </a:lvl5pPr>
    <a:lvl6pPr marL="2181806" algn="l" defTabSz="872722" rtl="0" eaLnBrk="1" latinLnBrk="0" hangingPunct="1">
      <a:defRPr sz="1800" kern="1200">
        <a:solidFill>
          <a:schemeClr val="tx1"/>
        </a:solidFill>
        <a:latin typeface="+mn-lt"/>
        <a:ea typeface="+mn-ea"/>
        <a:cs typeface="+mn-cs"/>
      </a:defRPr>
    </a:lvl6pPr>
    <a:lvl7pPr marL="2618167" algn="l" defTabSz="872722" rtl="0" eaLnBrk="1" latinLnBrk="0" hangingPunct="1">
      <a:defRPr sz="1800" kern="1200">
        <a:solidFill>
          <a:schemeClr val="tx1"/>
        </a:solidFill>
        <a:latin typeface="+mn-lt"/>
        <a:ea typeface="+mn-ea"/>
        <a:cs typeface="+mn-cs"/>
      </a:defRPr>
    </a:lvl7pPr>
    <a:lvl8pPr marL="3054529" algn="l" defTabSz="872722" rtl="0" eaLnBrk="1" latinLnBrk="0" hangingPunct="1">
      <a:defRPr sz="1800" kern="1200">
        <a:solidFill>
          <a:schemeClr val="tx1"/>
        </a:solidFill>
        <a:latin typeface="+mn-lt"/>
        <a:ea typeface="+mn-ea"/>
        <a:cs typeface="+mn-cs"/>
      </a:defRPr>
    </a:lvl8pPr>
    <a:lvl9pPr marL="3490890" algn="l" defTabSz="87272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723" userDrawn="1">
          <p15:clr>
            <a:srgbClr val="A4A3A4"/>
          </p15:clr>
        </p15:guide>
        <p15:guide id="2" orient="horz" pos="333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977B72C-4C17-7547-4068-B800D6793D8C}" name="Senem Goctu/CAN" initials="SG" userId="S::senem.goctu@ca.cushwake.com::606ad09e-902b-45e0-a509-4656f842ab2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ries Christian Gimpaya/PHL" initials="ACG" lastIdx="0" clrIdx="0">
    <p:extLst>
      <p:ext uri="{19B8F6BF-5375-455C-9EA6-DF929625EA0E}">
        <p15:presenceInfo xmlns:p15="http://schemas.microsoft.com/office/powerpoint/2012/main" userId="S-1-5-21-1089953229-1140109755-2729056665-623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0F2F5"/>
    <a:srgbClr val="80C9D6"/>
    <a:srgbClr val="F05751"/>
    <a:srgbClr val="888E00"/>
    <a:srgbClr val="E3E3E3"/>
    <a:srgbClr val="02BAEC"/>
    <a:srgbClr val="696B6B"/>
    <a:srgbClr val="00A1E0"/>
    <a:srgbClr val="01AAFD"/>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6AEB6F-23A5-4701-AF37-40872C727B6D}" v="6" dt="2026-02-23T09:36:44.6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3186" y="66"/>
      </p:cViewPr>
      <p:guideLst>
        <p:guide pos="2723"/>
        <p:guide orient="horz" pos="333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font" Target="fonts/font3.fntdata"/><Relationship Id="rId18" Type="http://schemas.openxmlformats.org/officeDocument/2006/relationships/tags" Target="tags/tag1.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font" Target="fonts/font2.fntdata"/><Relationship Id="rId17" Type="http://schemas.openxmlformats.org/officeDocument/2006/relationships/font" Target="fonts/font7.fntdata"/><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font" Target="fonts/font6.fntdata"/><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font" Target="fonts/font1.fntdata"/><Relationship Id="rId24"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font" Target="fonts/font5.fntdata"/><Relationship Id="rId23" Type="http://schemas.openxmlformats.org/officeDocument/2006/relationships/tableStyles" Target="tableStyles.xml"/><Relationship Id="rId10" Type="http://schemas.openxmlformats.org/officeDocument/2006/relationships/handoutMaster" Target="handoutMasters/handoutMaster1.xml"/><Relationship Id="rId19"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notesMaster" Target="notesMasters/notesMaster1.xml"/><Relationship Id="rId14" Type="http://schemas.openxmlformats.org/officeDocument/2006/relationships/font" Target="fonts/font4.fntdata"/><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llie Webb/IRL" userId="23a0f904-803f-4e65-906a-5f6213346ec9" providerId="ADAL" clId="{6C454235-6FFD-40D3-A6F8-41607B3DCC2B}"/>
    <pc:docChg chg="undo custSel addSld modSld">
      <pc:chgData name="Millie Webb/IRL" userId="23a0f904-803f-4e65-906a-5f6213346ec9" providerId="ADAL" clId="{6C454235-6FFD-40D3-A6F8-41607B3DCC2B}" dt="2026-02-23T09:44:29.233" v="899" actId="20577"/>
      <pc:docMkLst>
        <pc:docMk/>
      </pc:docMkLst>
      <pc:sldChg chg="addSp delSp modSp mod">
        <pc:chgData name="Millie Webb/IRL" userId="23a0f904-803f-4e65-906a-5f6213346ec9" providerId="ADAL" clId="{6C454235-6FFD-40D3-A6F8-41607B3DCC2B}" dt="2026-02-23T09:22:08.326" v="492" actId="20577"/>
        <pc:sldMkLst>
          <pc:docMk/>
          <pc:sldMk cId="2893494912" sldId="261"/>
        </pc:sldMkLst>
        <pc:spChg chg="mod">
          <ac:chgData name="Millie Webb/IRL" userId="23a0f904-803f-4e65-906a-5f6213346ec9" providerId="ADAL" clId="{6C454235-6FFD-40D3-A6F8-41607B3DCC2B}" dt="2026-02-23T09:11:09.395" v="30" actId="20577"/>
          <ac:spMkLst>
            <pc:docMk/>
            <pc:sldMk cId="2893494912" sldId="261"/>
            <ac:spMk id="4" creationId="{5804A756-03D1-A643-095E-B923D58F4742}"/>
          </ac:spMkLst>
        </pc:spChg>
        <pc:spChg chg="mod">
          <ac:chgData name="Millie Webb/IRL" userId="23a0f904-803f-4e65-906a-5f6213346ec9" providerId="ADAL" clId="{6C454235-6FFD-40D3-A6F8-41607B3DCC2B}" dt="2026-02-23T09:21:04.011" v="445" actId="1076"/>
          <ac:spMkLst>
            <pc:docMk/>
            <pc:sldMk cId="2893494912" sldId="261"/>
            <ac:spMk id="5" creationId="{3379633B-992F-7BAA-BE1F-EE375E976E41}"/>
          </ac:spMkLst>
        </pc:spChg>
        <pc:spChg chg="mod">
          <ac:chgData name="Millie Webb/IRL" userId="23a0f904-803f-4e65-906a-5f6213346ec9" providerId="ADAL" clId="{6C454235-6FFD-40D3-A6F8-41607B3DCC2B}" dt="2026-02-23T09:22:08.326" v="492" actId="20577"/>
          <ac:spMkLst>
            <pc:docMk/>
            <pc:sldMk cId="2893494912" sldId="261"/>
            <ac:spMk id="8" creationId="{F0A9B9A1-00A0-7E40-F13C-3B3FDA51B5AC}"/>
          </ac:spMkLst>
        </pc:spChg>
        <pc:spChg chg="mod">
          <ac:chgData name="Millie Webb/IRL" userId="23a0f904-803f-4e65-906a-5f6213346ec9" providerId="ADAL" clId="{6C454235-6FFD-40D3-A6F8-41607B3DCC2B}" dt="2026-02-23T09:14:13.492" v="56" actId="20577"/>
          <ac:spMkLst>
            <pc:docMk/>
            <pc:sldMk cId="2893494912" sldId="261"/>
            <ac:spMk id="74" creationId="{9CF61AFB-3DDB-D3E1-EEB7-886E83DD8C25}"/>
          </ac:spMkLst>
        </pc:spChg>
        <pc:spChg chg="mod">
          <ac:chgData name="Millie Webb/IRL" userId="23a0f904-803f-4e65-906a-5f6213346ec9" providerId="ADAL" clId="{6C454235-6FFD-40D3-A6F8-41607B3DCC2B}" dt="2026-02-23T09:19:34.441" v="395" actId="20577"/>
          <ac:spMkLst>
            <pc:docMk/>
            <pc:sldMk cId="2893494912" sldId="261"/>
            <ac:spMk id="96" creationId="{47DCD9FC-A480-396E-5207-FF575B5ADE0C}"/>
          </ac:spMkLst>
        </pc:spChg>
        <pc:picChg chg="del">
          <ac:chgData name="Millie Webb/IRL" userId="23a0f904-803f-4e65-906a-5f6213346ec9" providerId="ADAL" clId="{6C454235-6FFD-40D3-A6F8-41607B3DCC2B}" dt="2026-02-23T09:11:12.932" v="31" actId="21"/>
          <ac:picMkLst>
            <pc:docMk/>
            <pc:sldMk cId="2893494912" sldId="261"/>
            <ac:picMk id="7" creationId="{D1D4F4E2-959F-39EB-0499-035F55CFA744}"/>
          </ac:picMkLst>
        </pc:picChg>
        <pc:picChg chg="add mod">
          <ac:chgData name="Millie Webb/IRL" userId="23a0f904-803f-4e65-906a-5f6213346ec9" providerId="ADAL" clId="{6C454235-6FFD-40D3-A6F8-41607B3DCC2B}" dt="2026-02-23T09:12:15.673" v="37" actId="1076"/>
          <ac:picMkLst>
            <pc:docMk/>
            <pc:sldMk cId="2893494912" sldId="261"/>
            <ac:picMk id="10" creationId="{C13B4B3D-D672-1C3C-1522-78FDB6AE114D}"/>
          </ac:picMkLst>
        </pc:picChg>
      </pc:sldChg>
      <pc:sldChg chg="addSp delSp modSp mod">
        <pc:chgData name="Millie Webb/IRL" userId="23a0f904-803f-4e65-906a-5f6213346ec9" providerId="ADAL" clId="{6C454235-6FFD-40D3-A6F8-41607B3DCC2B}" dt="2026-02-23T09:44:29.233" v="899" actId="20577"/>
        <pc:sldMkLst>
          <pc:docMk/>
          <pc:sldMk cId="3506169607" sldId="262"/>
        </pc:sldMkLst>
        <pc:spChg chg="del">
          <ac:chgData name="Millie Webb/IRL" userId="23a0f904-803f-4e65-906a-5f6213346ec9" providerId="ADAL" clId="{6C454235-6FFD-40D3-A6F8-41607B3DCC2B}" dt="2026-02-23T09:24:23.006" v="546" actId="21"/>
          <ac:spMkLst>
            <pc:docMk/>
            <pc:sldMk cId="3506169607" sldId="262"/>
            <ac:spMk id="2" creationId="{4C61D72F-2A86-EBBB-83D7-9C7D718EA777}"/>
          </ac:spMkLst>
        </pc:spChg>
        <pc:spChg chg="del">
          <ac:chgData name="Millie Webb/IRL" userId="23a0f904-803f-4e65-906a-5f6213346ec9" providerId="ADAL" clId="{6C454235-6FFD-40D3-A6F8-41607B3DCC2B}" dt="2026-02-23T09:24:16.889" v="544" actId="21"/>
          <ac:spMkLst>
            <pc:docMk/>
            <pc:sldMk cId="3506169607" sldId="262"/>
            <ac:spMk id="3" creationId="{16183025-CF04-BE67-B9FD-8B016016B991}"/>
          </ac:spMkLst>
        </pc:spChg>
        <pc:spChg chg="del">
          <ac:chgData name="Millie Webb/IRL" userId="23a0f904-803f-4e65-906a-5f6213346ec9" providerId="ADAL" clId="{6C454235-6FFD-40D3-A6F8-41607B3DCC2B}" dt="2026-02-23T09:24:11.823" v="543" actId="21"/>
          <ac:spMkLst>
            <pc:docMk/>
            <pc:sldMk cId="3506169607" sldId="262"/>
            <ac:spMk id="4" creationId="{10E0AB1F-8479-BADE-81A9-49E159E3D769}"/>
          </ac:spMkLst>
        </pc:spChg>
        <pc:spChg chg="mod">
          <ac:chgData name="Millie Webb/IRL" userId="23a0f904-803f-4e65-906a-5f6213346ec9" providerId="ADAL" clId="{6C454235-6FFD-40D3-A6F8-41607B3DCC2B}" dt="2026-02-23T09:44:29.233" v="899" actId="20577"/>
          <ac:spMkLst>
            <pc:docMk/>
            <pc:sldMk cId="3506169607" sldId="262"/>
            <ac:spMk id="8" creationId="{DC9BB663-8945-D4EA-B101-A517984397CC}"/>
          </ac:spMkLst>
        </pc:spChg>
        <pc:spChg chg="del">
          <ac:chgData name="Millie Webb/IRL" userId="23a0f904-803f-4e65-906a-5f6213346ec9" providerId="ADAL" clId="{6C454235-6FFD-40D3-A6F8-41607B3DCC2B}" dt="2026-02-23T09:24:20.018" v="545" actId="21"/>
          <ac:spMkLst>
            <pc:docMk/>
            <pc:sldMk cId="3506169607" sldId="262"/>
            <ac:spMk id="11" creationId="{F2DCF9EC-DE19-933A-FD41-22C95DDF923F}"/>
          </ac:spMkLst>
        </pc:spChg>
        <pc:spChg chg="del">
          <ac:chgData name="Millie Webb/IRL" userId="23a0f904-803f-4e65-906a-5f6213346ec9" providerId="ADAL" clId="{6C454235-6FFD-40D3-A6F8-41607B3DCC2B}" dt="2026-02-23T09:24:01.930" v="540" actId="21"/>
          <ac:spMkLst>
            <pc:docMk/>
            <pc:sldMk cId="3506169607" sldId="262"/>
            <ac:spMk id="12" creationId="{DF5A6A43-E14F-3998-77EE-650951B2415E}"/>
          </ac:spMkLst>
        </pc:spChg>
        <pc:spChg chg="del">
          <ac:chgData name="Millie Webb/IRL" userId="23a0f904-803f-4e65-906a-5f6213346ec9" providerId="ADAL" clId="{6C454235-6FFD-40D3-A6F8-41607B3DCC2B}" dt="2026-02-23T09:24:07.893" v="542" actId="21"/>
          <ac:spMkLst>
            <pc:docMk/>
            <pc:sldMk cId="3506169607" sldId="262"/>
            <ac:spMk id="14" creationId="{6E41D27F-24AD-252C-F559-E78BA5DA3556}"/>
          </ac:spMkLst>
        </pc:spChg>
        <pc:spChg chg="mod">
          <ac:chgData name="Millie Webb/IRL" userId="23a0f904-803f-4e65-906a-5f6213346ec9" providerId="ADAL" clId="{6C454235-6FFD-40D3-A6F8-41607B3DCC2B}" dt="2026-02-23T09:26:46.345" v="560" actId="1076"/>
          <ac:spMkLst>
            <pc:docMk/>
            <pc:sldMk cId="3506169607" sldId="262"/>
            <ac:spMk id="15" creationId="{284FF70D-D40F-71BF-A2EB-7F8A1E61D69D}"/>
          </ac:spMkLst>
        </pc:spChg>
        <pc:picChg chg="del">
          <ac:chgData name="Millie Webb/IRL" userId="23a0f904-803f-4e65-906a-5f6213346ec9" providerId="ADAL" clId="{6C454235-6FFD-40D3-A6F8-41607B3DCC2B}" dt="2026-02-23T09:24:04.710" v="541" actId="21"/>
          <ac:picMkLst>
            <pc:docMk/>
            <pc:sldMk cId="3506169607" sldId="262"/>
            <ac:picMk id="6" creationId="{7EBF48F0-C08E-9F59-9424-3472D19CDB2B}"/>
          </ac:picMkLst>
        </pc:picChg>
        <pc:picChg chg="add mod">
          <ac:chgData name="Millie Webb/IRL" userId="23a0f904-803f-4e65-906a-5f6213346ec9" providerId="ADAL" clId="{6C454235-6FFD-40D3-A6F8-41607B3DCC2B}" dt="2026-02-23T09:26:47.776" v="561" actId="1076"/>
          <ac:picMkLst>
            <pc:docMk/>
            <pc:sldMk cId="3506169607" sldId="262"/>
            <ac:picMk id="7" creationId="{A858016B-655A-9D4C-CE9C-86AE771A63CA}"/>
          </ac:picMkLst>
        </pc:picChg>
        <pc:picChg chg="del mod">
          <ac:chgData name="Millie Webb/IRL" userId="23a0f904-803f-4e65-906a-5f6213346ec9" providerId="ADAL" clId="{6C454235-6FFD-40D3-A6F8-41607B3DCC2B}" dt="2026-02-23T09:23:52.239" v="538" actId="21"/>
          <ac:picMkLst>
            <pc:docMk/>
            <pc:sldMk cId="3506169607" sldId="262"/>
            <ac:picMk id="9" creationId="{5B7C23EF-C47C-6A18-AC36-443148D35B9D}"/>
          </ac:picMkLst>
        </pc:picChg>
        <pc:picChg chg="add mod">
          <ac:chgData name="Millie Webb/IRL" userId="23a0f904-803f-4e65-906a-5f6213346ec9" providerId="ADAL" clId="{6C454235-6FFD-40D3-A6F8-41607B3DCC2B}" dt="2026-02-23T09:26:25.840" v="558" actId="1076"/>
          <ac:picMkLst>
            <pc:docMk/>
            <pc:sldMk cId="3506169607" sldId="262"/>
            <ac:picMk id="13" creationId="{96EF2984-8C15-8961-E3F3-9F07000959E8}"/>
          </ac:picMkLst>
        </pc:picChg>
        <pc:picChg chg="add mod">
          <ac:chgData name="Millie Webb/IRL" userId="23a0f904-803f-4e65-906a-5f6213346ec9" providerId="ADAL" clId="{6C454235-6FFD-40D3-A6F8-41607B3DCC2B}" dt="2026-02-23T09:26:14.442" v="556" actId="1076"/>
          <ac:picMkLst>
            <pc:docMk/>
            <pc:sldMk cId="3506169607" sldId="262"/>
            <ac:picMk id="17" creationId="{EC0624BE-4D41-09E0-311C-21C1C4A524E6}"/>
          </ac:picMkLst>
        </pc:picChg>
      </pc:sldChg>
      <pc:sldChg chg="addSp delSp modSp new mod">
        <pc:chgData name="Millie Webb/IRL" userId="23a0f904-803f-4e65-906a-5f6213346ec9" providerId="ADAL" clId="{6C454235-6FFD-40D3-A6F8-41607B3DCC2B}" dt="2026-02-23T09:44:08.311" v="878" actId="20577"/>
        <pc:sldMkLst>
          <pc:docMk/>
          <pc:sldMk cId="3300085496" sldId="263"/>
        </pc:sldMkLst>
        <pc:spChg chg="del">
          <ac:chgData name="Millie Webb/IRL" userId="23a0f904-803f-4e65-906a-5f6213346ec9" providerId="ADAL" clId="{6C454235-6FFD-40D3-A6F8-41607B3DCC2B}" dt="2026-02-23T09:27:10.589" v="564" actId="21"/>
          <ac:spMkLst>
            <pc:docMk/>
            <pc:sldMk cId="3300085496" sldId="263"/>
            <ac:spMk id="2" creationId="{6F6AC332-2FDA-95B4-7335-79F4A2D42CCD}"/>
          </ac:spMkLst>
        </pc:spChg>
        <pc:spChg chg="del">
          <ac:chgData name="Millie Webb/IRL" userId="23a0f904-803f-4e65-906a-5f6213346ec9" providerId="ADAL" clId="{6C454235-6FFD-40D3-A6F8-41607B3DCC2B}" dt="2026-02-23T09:27:14.039" v="565" actId="21"/>
          <ac:spMkLst>
            <pc:docMk/>
            <pc:sldMk cId="3300085496" sldId="263"/>
            <ac:spMk id="3" creationId="{58C56785-A8E1-48D6-E43E-90C16081BE4D}"/>
          </ac:spMkLst>
        </pc:spChg>
        <pc:spChg chg="del">
          <ac:chgData name="Millie Webb/IRL" userId="23a0f904-803f-4e65-906a-5f6213346ec9" providerId="ADAL" clId="{6C454235-6FFD-40D3-A6F8-41607B3DCC2B}" dt="2026-02-23T09:27:17.532" v="566" actId="21"/>
          <ac:spMkLst>
            <pc:docMk/>
            <pc:sldMk cId="3300085496" sldId="263"/>
            <ac:spMk id="4" creationId="{BCEC4023-6DAA-406C-5E48-55F7A26B320A}"/>
          </ac:spMkLst>
        </pc:spChg>
        <pc:spChg chg="del">
          <ac:chgData name="Millie Webb/IRL" userId="23a0f904-803f-4e65-906a-5f6213346ec9" providerId="ADAL" clId="{6C454235-6FFD-40D3-A6F8-41607B3DCC2B}" dt="2026-02-23T09:27:20.434" v="567" actId="21"/>
          <ac:spMkLst>
            <pc:docMk/>
            <pc:sldMk cId="3300085496" sldId="263"/>
            <ac:spMk id="5" creationId="{8EF07602-CD7D-884D-3455-574FDE8857A9}"/>
          </ac:spMkLst>
        </pc:spChg>
        <pc:spChg chg="mod">
          <ac:chgData name="Millie Webb/IRL" userId="23a0f904-803f-4e65-906a-5f6213346ec9" providerId="ADAL" clId="{6C454235-6FFD-40D3-A6F8-41607B3DCC2B}" dt="2026-02-23T09:44:08.311" v="878" actId="20577"/>
          <ac:spMkLst>
            <pc:docMk/>
            <pc:sldMk cId="3300085496" sldId="263"/>
            <ac:spMk id="6" creationId="{DAE78546-4490-67A9-FE78-B3D3995CAE4C}"/>
          </ac:spMkLst>
        </pc:spChg>
        <pc:spChg chg="del">
          <ac:chgData name="Millie Webb/IRL" userId="23a0f904-803f-4e65-906a-5f6213346ec9" providerId="ADAL" clId="{6C454235-6FFD-40D3-A6F8-41607B3DCC2B}" dt="2026-02-23T09:27:31.847" v="571" actId="21"/>
          <ac:spMkLst>
            <pc:docMk/>
            <pc:sldMk cId="3300085496" sldId="263"/>
            <ac:spMk id="7" creationId="{7077EDAC-4F07-E31B-F7C2-F0892910D1C5}"/>
          </ac:spMkLst>
        </pc:spChg>
        <pc:spChg chg="del">
          <ac:chgData name="Millie Webb/IRL" userId="23a0f904-803f-4e65-906a-5f6213346ec9" providerId="ADAL" clId="{6C454235-6FFD-40D3-A6F8-41607B3DCC2B}" dt="2026-02-23T09:27:26.096" v="569" actId="21"/>
          <ac:spMkLst>
            <pc:docMk/>
            <pc:sldMk cId="3300085496" sldId="263"/>
            <ac:spMk id="8" creationId="{C53034C8-DE4E-0F65-EC30-AEBC09E6A184}"/>
          </ac:spMkLst>
        </pc:spChg>
        <pc:spChg chg="del">
          <ac:chgData name="Millie Webb/IRL" userId="23a0f904-803f-4e65-906a-5f6213346ec9" providerId="ADAL" clId="{6C454235-6FFD-40D3-A6F8-41607B3DCC2B}" dt="2026-02-23T09:27:28.529" v="570" actId="21"/>
          <ac:spMkLst>
            <pc:docMk/>
            <pc:sldMk cId="3300085496" sldId="263"/>
            <ac:spMk id="9" creationId="{2B76465F-CBA7-A75F-91B8-4ABE93AE2A87}"/>
          </ac:spMkLst>
        </pc:spChg>
        <pc:spChg chg="del">
          <ac:chgData name="Millie Webb/IRL" userId="23a0f904-803f-4e65-906a-5f6213346ec9" providerId="ADAL" clId="{6C454235-6FFD-40D3-A6F8-41607B3DCC2B}" dt="2026-02-23T09:27:06.266" v="563" actId="21"/>
          <ac:spMkLst>
            <pc:docMk/>
            <pc:sldMk cId="3300085496" sldId="263"/>
            <ac:spMk id="10" creationId="{A5BBF768-0B99-7DDC-573F-F6D98731BC95}"/>
          </ac:spMkLst>
        </pc:spChg>
        <pc:spChg chg="del">
          <ac:chgData name="Millie Webb/IRL" userId="23a0f904-803f-4e65-906a-5f6213346ec9" providerId="ADAL" clId="{6C454235-6FFD-40D3-A6F8-41607B3DCC2B}" dt="2026-02-23T09:27:23.306" v="568" actId="21"/>
          <ac:spMkLst>
            <pc:docMk/>
            <pc:sldMk cId="3300085496" sldId="263"/>
            <ac:spMk id="11" creationId="{DFDE4C74-17F1-DD72-A46D-680AB4608497}"/>
          </ac:spMkLst>
        </pc:spChg>
        <pc:spChg chg="del">
          <ac:chgData name="Millie Webb/IRL" userId="23a0f904-803f-4e65-906a-5f6213346ec9" providerId="ADAL" clId="{6C454235-6FFD-40D3-A6F8-41607B3DCC2B}" dt="2026-02-23T09:28:18.613" v="577" actId="21"/>
          <ac:spMkLst>
            <pc:docMk/>
            <pc:sldMk cId="3300085496" sldId="263"/>
            <ac:spMk id="12" creationId="{4D8092AF-3ECA-9DB7-4355-6C92AB3ACC0A}"/>
          </ac:spMkLst>
        </pc:spChg>
        <pc:spChg chg="add mod">
          <ac:chgData name="Millie Webb/IRL" userId="23a0f904-803f-4e65-906a-5f6213346ec9" providerId="ADAL" clId="{6C454235-6FFD-40D3-A6F8-41607B3DCC2B}" dt="2026-02-23T09:40:13.074" v="858" actId="1076"/>
          <ac:spMkLst>
            <pc:docMk/>
            <pc:sldMk cId="3300085496" sldId="263"/>
            <ac:spMk id="15" creationId="{9E87A301-FB7B-CBE6-9195-27A5CA13B86A}"/>
          </ac:spMkLst>
        </pc:spChg>
        <pc:spChg chg="add mod">
          <ac:chgData name="Millie Webb/IRL" userId="23a0f904-803f-4e65-906a-5f6213346ec9" providerId="ADAL" clId="{6C454235-6FFD-40D3-A6F8-41607B3DCC2B}" dt="2026-02-23T09:40:01.142" v="855" actId="20577"/>
          <ac:spMkLst>
            <pc:docMk/>
            <pc:sldMk cId="3300085496" sldId="263"/>
            <ac:spMk id="16" creationId="{1EF65D4A-4159-FF79-02AF-960EABED9149}"/>
          </ac:spMkLst>
        </pc:spChg>
        <pc:spChg chg="add mod">
          <ac:chgData name="Millie Webb/IRL" userId="23a0f904-803f-4e65-906a-5f6213346ec9" providerId="ADAL" clId="{6C454235-6FFD-40D3-A6F8-41607B3DCC2B}" dt="2026-02-23T09:34:25.583" v="776" actId="255"/>
          <ac:spMkLst>
            <pc:docMk/>
            <pc:sldMk cId="3300085496" sldId="263"/>
            <ac:spMk id="17" creationId="{D85F6A2E-BD2F-0FCA-59FA-661CEE366CA1}"/>
          </ac:spMkLst>
        </pc:spChg>
        <pc:spChg chg="add mod">
          <ac:chgData name="Millie Webb/IRL" userId="23a0f904-803f-4e65-906a-5f6213346ec9" providerId="ADAL" clId="{6C454235-6FFD-40D3-A6F8-41607B3DCC2B}" dt="2026-02-23T09:40:09.777" v="857" actId="1076"/>
          <ac:spMkLst>
            <pc:docMk/>
            <pc:sldMk cId="3300085496" sldId="263"/>
            <ac:spMk id="18" creationId="{081529C1-EA73-3C02-71EB-F32341BCF4A6}"/>
          </ac:spMkLst>
        </pc:spChg>
        <pc:spChg chg="add mod">
          <ac:chgData name="Millie Webb/IRL" userId="23a0f904-803f-4e65-906a-5f6213346ec9" providerId="ADAL" clId="{6C454235-6FFD-40D3-A6F8-41607B3DCC2B}" dt="2026-02-23T09:40:21.457" v="859" actId="1076"/>
          <ac:spMkLst>
            <pc:docMk/>
            <pc:sldMk cId="3300085496" sldId="263"/>
            <ac:spMk id="19" creationId="{EA3AA45D-057C-F7DD-BC1B-23C113B32CBD}"/>
          </ac:spMkLst>
        </pc:spChg>
        <pc:picChg chg="add mod">
          <ac:chgData name="Millie Webb/IRL" userId="23a0f904-803f-4e65-906a-5f6213346ec9" providerId="ADAL" clId="{6C454235-6FFD-40D3-A6F8-41607B3DCC2B}" dt="2026-02-23T09:28:05.775" v="576" actId="14100"/>
          <ac:picMkLst>
            <pc:docMk/>
            <pc:sldMk cId="3300085496" sldId="263"/>
            <ac:picMk id="14" creationId="{31228063-3266-68EA-260C-999E64562A1C}"/>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NZ">
              <a:latin typeface="Gotham Book" pitchFamily="50"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2D8EBDC-24E9-4152-99B1-F95809B6FBA6}" type="datetimeFigureOut">
              <a:rPr lang="en-NZ" smtClean="0">
                <a:latin typeface="Gotham Book" pitchFamily="50" charset="0"/>
              </a:rPr>
              <a:t>23/02/2026</a:t>
            </a:fld>
            <a:endParaRPr lang="en-NZ">
              <a:latin typeface="Gotham Book" pitchFamily="50"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NZ">
              <a:latin typeface="Gotham Book" pitchFamily="50"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E302971-D5E7-43BC-BAFD-4D26660AF17C}" type="slidenum">
              <a:rPr lang="en-NZ" smtClean="0">
                <a:latin typeface="Gotham Book" pitchFamily="50" charset="0"/>
              </a:rPr>
              <a:t>‹#›</a:t>
            </a:fld>
            <a:endParaRPr lang="en-NZ">
              <a:latin typeface="Gotham Book" pitchFamily="50" charset="0"/>
            </a:endParaRPr>
          </a:p>
        </p:txBody>
      </p:sp>
    </p:spTree>
    <p:extLst>
      <p:ext uri="{BB962C8B-B14F-4D97-AF65-F5344CB8AC3E}">
        <p14:creationId xmlns:p14="http://schemas.microsoft.com/office/powerpoint/2010/main" val="1020286232"/>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Gotham Book" pitchFamily="50" charset="0"/>
              </a:defRPr>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Gotham Book" pitchFamily="50" charset="0"/>
              </a:defRPr>
            </a:lvl1pPr>
          </a:lstStyle>
          <a:p>
            <a:fld id="{D36F24F6-1556-47AD-907E-11C4C804A6C2}" type="datetimeFigureOut">
              <a:rPr lang="en-GB" smtClean="0"/>
              <a:pPr/>
              <a:t>23/02/2026</a:t>
            </a:fld>
            <a:endParaRPr lang="en-GB"/>
          </a:p>
        </p:txBody>
      </p:sp>
      <p:sp>
        <p:nvSpPr>
          <p:cNvPr id="4" name="Slide Image Placeholder 3"/>
          <p:cNvSpPr>
            <a:spLocks noGrp="1" noRot="1" noChangeAspect="1"/>
          </p:cNvSpPr>
          <p:nvPr>
            <p:ph type="sldImg" idx="2"/>
          </p:nvPr>
        </p:nvSpPr>
        <p:spPr>
          <a:xfrm>
            <a:off x="2216150" y="685800"/>
            <a:ext cx="24257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Gotham Book" pitchFamily="50" charset="0"/>
              </a:defRPr>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Gotham Book" pitchFamily="50" charset="0"/>
              </a:defRPr>
            </a:lvl1pPr>
          </a:lstStyle>
          <a:p>
            <a:fld id="{8731FDDB-74AF-466F-B92E-1346EC410FDE}" type="slidenum">
              <a:rPr lang="en-GB" smtClean="0"/>
              <a:pPr/>
              <a:t>‹#›</a:t>
            </a:fld>
            <a:endParaRPr lang="en-GB"/>
          </a:p>
        </p:txBody>
      </p:sp>
    </p:spTree>
    <p:extLst>
      <p:ext uri="{BB962C8B-B14F-4D97-AF65-F5344CB8AC3E}">
        <p14:creationId xmlns:p14="http://schemas.microsoft.com/office/powerpoint/2010/main" val="1495987017"/>
      </p:ext>
    </p:extLst>
  </p:cSld>
  <p:clrMap bg1="lt1" tx1="dk1" bg2="lt2" tx2="dk2" accent1="accent1" accent2="accent2" accent3="accent3" accent4="accent4" accent5="accent5" accent6="accent6" hlink="hlink" folHlink="folHlink"/>
  <p:notesStyle>
    <a:lvl1pPr marL="0" algn="l" defTabSz="872722" rtl="0" eaLnBrk="1" latinLnBrk="0" hangingPunct="1">
      <a:defRPr sz="1100" kern="1200">
        <a:solidFill>
          <a:schemeClr val="tx1"/>
        </a:solidFill>
        <a:latin typeface="Gotham Book" pitchFamily="50" charset="0"/>
        <a:ea typeface="+mn-ea"/>
        <a:cs typeface="+mn-cs"/>
      </a:defRPr>
    </a:lvl1pPr>
    <a:lvl2pPr marL="436361" algn="l" defTabSz="872722" rtl="0" eaLnBrk="1" latinLnBrk="0" hangingPunct="1">
      <a:defRPr sz="1100" kern="1200">
        <a:solidFill>
          <a:schemeClr val="tx1"/>
        </a:solidFill>
        <a:latin typeface="Gotham Book" pitchFamily="50" charset="0"/>
        <a:ea typeface="+mn-ea"/>
        <a:cs typeface="+mn-cs"/>
      </a:defRPr>
    </a:lvl2pPr>
    <a:lvl3pPr marL="872722" algn="l" defTabSz="872722" rtl="0" eaLnBrk="1" latinLnBrk="0" hangingPunct="1">
      <a:defRPr sz="1100" kern="1200">
        <a:solidFill>
          <a:schemeClr val="tx1"/>
        </a:solidFill>
        <a:latin typeface="Gotham Book" pitchFamily="50" charset="0"/>
        <a:ea typeface="+mn-ea"/>
        <a:cs typeface="+mn-cs"/>
      </a:defRPr>
    </a:lvl3pPr>
    <a:lvl4pPr marL="1309083" algn="l" defTabSz="872722" rtl="0" eaLnBrk="1" latinLnBrk="0" hangingPunct="1">
      <a:defRPr sz="1100" kern="1200">
        <a:solidFill>
          <a:schemeClr val="tx1"/>
        </a:solidFill>
        <a:latin typeface="Gotham Book" pitchFamily="50" charset="0"/>
        <a:ea typeface="+mn-ea"/>
        <a:cs typeface="+mn-cs"/>
      </a:defRPr>
    </a:lvl4pPr>
    <a:lvl5pPr marL="1745445" algn="l" defTabSz="872722" rtl="0" eaLnBrk="1" latinLnBrk="0" hangingPunct="1">
      <a:defRPr sz="1100" kern="1200">
        <a:solidFill>
          <a:schemeClr val="tx1"/>
        </a:solidFill>
        <a:latin typeface="Gotham Book" pitchFamily="50" charset="0"/>
        <a:ea typeface="+mn-ea"/>
        <a:cs typeface="+mn-cs"/>
      </a:defRPr>
    </a:lvl5pPr>
    <a:lvl6pPr marL="2181806" algn="l" defTabSz="872722" rtl="0" eaLnBrk="1" latinLnBrk="0" hangingPunct="1">
      <a:defRPr sz="1100" kern="1200">
        <a:solidFill>
          <a:schemeClr val="tx1"/>
        </a:solidFill>
        <a:latin typeface="+mn-lt"/>
        <a:ea typeface="+mn-ea"/>
        <a:cs typeface="+mn-cs"/>
      </a:defRPr>
    </a:lvl6pPr>
    <a:lvl7pPr marL="2618167" algn="l" defTabSz="872722" rtl="0" eaLnBrk="1" latinLnBrk="0" hangingPunct="1">
      <a:defRPr sz="1100" kern="1200">
        <a:solidFill>
          <a:schemeClr val="tx1"/>
        </a:solidFill>
        <a:latin typeface="+mn-lt"/>
        <a:ea typeface="+mn-ea"/>
        <a:cs typeface="+mn-cs"/>
      </a:defRPr>
    </a:lvl7pPr>
    <a:lvl8pPr marL="3054529" algn="l" defTabSz="872722" rtl="0" eaLnBrk="1" latinLnBrk="0" hangingPunct="1">
      <a:defRPr sz="1100" kern="1200">
        <a:solidFill>
          <a:schemeClr val="tx1"/>
        </a:solidFill>
        <a:latin typeface="+mn-lt"/>
        <a:ea typeface="+mn-ea"/>
        <a:cs typeface="+mn-cs"/>
      </a:defRPr>
    </a:lvl8pPr>
    <a:lvl9pPr marL="3490890" algn="l" defTabSz="872722"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1FDDB-74AF-466F-B92E-1346EC410FDE}" type="slidenum">
              <a:rPr lang="en-GB" smtClean="0"/>
              <a:pPr/>
              <a:t>2</a:t>
            </a:fld>
            <a:endParaRPr lang="en-GB"/>
          </a:p>
        </p:txBody>
      </p:sp>
    </p:spTree>
    <p:extLst>
      <p:ext uri="{BB962C8B-B14F-4D97-AF65-F5344CB8AC3E}">
        <p14:creationId xmlns:p14="http://schemas.microsoft.com/office/powerpoint/2010/main" val="15853812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Image Layou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EAE4F29-4815-BA3B-3BFD-56CCD265C4B6}"/>
              </a:ext>
            </a:extLst>
          </p:cNvPr>
          <p:cNvSpPr/>
          <p:nvPr userDrawn="1"/>
        </p:nvSpPr>
        <p:spPr>
          <a:xfrm>
            <a:off x="388937" y="411479"/>
            <a:ext cx="6782400" cy="693567"/>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7E7CA1B-6293-E2DA-A1C7-8AAF60EDAE66}"/>
              </a:ext>
            </a:extLst>
          </p:cNvPr>
          <p:cNvSpPr txBox="1"/>
          <p:nvPr userDrawn="1"/>
        </p:nvSpPr>
        <p:spPr>
          <a:xfrm>
            <a:off x="388935" y="9953516"/>
            <a:ext cx="6781795" cy="361637"/>
          </a:xfrm>
          <a:prstGeom prst="rect">
            <a:avLst/>
          </a:prstGeom>
          <a:noFill/>
        </p:spPr>
        <p:txBody>
          <a:bodyPr wrap="square" lIns="0" tIns="0" rIns="0" bIns="0" rtlCol="0">
            <a:spAutoFit/>
          </a:bodyPr>
          <a:lstStyle/>
          <a:p>
            <a:pPr>
              <a:lnSpc>
                <a:spcPct val="120000"/>
              </a:lnSpc>
            </a:pPr>
            <a:r>
              <a:rPr lang="en-US" sz="500" b="0" i="0">
                <a:solidFill>
                  <a:schemeClr val="tx1"/>
                </a:solidFill>
                <a:latin typeface="Gotham Book" pitchFamily="2" charset="0"/>
                <a:cs typeface="Gotham Book" pitchFamily="2" charset="0"/>
              </a:rPr>
              <a:t>© 2024 Cushman &amp; Wakefield. All rights reserved. This document is made available for information purposes only by Cushman &amp; Wakefield, who does not make any warranties or representations in relation to the property (or properties). The information in this document has been provided by our vendor(s) or has been obtained from sources believed to be reliable but has not been verified. We therefore cannot guarantee the reliability, currency, accuracy or completeness of the information contained herein, and as such, Cushman &amp; Wakefield makes no statement, representation or warranty, and assumes no legal liability in relation to the reliability, currency, accuracy or completeness of the information provided. Interested parties should conduct their own due diligence in relation to each property they are considering purchasing.</a:t>
            </a:r>
          </a:p>
        </p:txBody>
      </p:sp>
      <p:sp>
        <p:nvSpPr>
          <p:cNvPr id="20" name="Picture Placeholder 10">
            <a:extLst>
              <a:ext uri="{FF2B5EF4-FFF2-40B4-BE49-F238E27FC236}">
                <a16:creationId xmlns:a16="http://schemas.microsoft.com/office/drawing/2014/main" id="{9A1AF0B2-5D4E-D490-0101-ED3551EBC6E8}"/>
              </a:ext>
            </a:extLst>
          </p:cNvPr>
          <p:cNvSpPr>
            <a:spLocks noGrp="1"/>
          </p:cNvSpPr>
          <p:nvPr>
            <p:ph type="pic" sz="quarter" idx="13"/>
          </p:nvPr>
        </p:nvSpPr>
        <p:spPr>
          <a:xfrm>
            <a:off x="388637" y="1105046"/>
            <a:ext cx="6782400" cy="3985113"/>
          </a:xfrm>
          <a:prstGeom prst="rect">
            <a:avLst/>
          </a:prstGeom>
        </p:spPr>
        <p:txBody>
          <a:bodyPr/>
          <a:lstStyle>
            <a:lvl1pPr>
              <a:defRPr>
                <a:solidFill>
                  <a:schemeClr val="tx1"/>
                </a:solidFill>
              </a:defRPr>
            </a:lvl1pPr>
          </a:lstStyle>
          <a:p>
            <a:endParaRPr lang="en-US"/>
          </a:p>
        </p:txBody>
      </p:sp>
      <p:sp>
        <p:nvSpPr>
          <p:cNvPr id="22" name="Text Placeholder 14">
            <a:extLst>
              <a:ext uri="{FF2B5EF4-FFF2-40B4-BE49-F238E27FC236}">
                <a16:creationId xmlns:a16="http://schemas.microsoft.com/office/drawing/2014/main" id="{44EAF355-C097-02A5-A2F8-B92E9E9C3F79}"/>
              </a:ext>
            </a:extLst>
          </p:cNvPr>
          <p:cNvSpPr>
            <a:spLocks noGrp="1"/>
          </p:cNvSpPr>
          <p:nvPr>
            <p:ph type="body" sz="quarter" idx="15" hasCustomPrompt="1"/>
          </p:nvPr>
        </p:nvSpPr>
        <p:spPr>
          <a:xfrm>
            <a:off x="389116" y="5416530"/>
            <a:ext cx="941843" cy="282564"/>
          </a:xfrm>
          <a:prstGeom prst="rect">
            <a:avLst/>
          </a:prstGeom>
          <a:solidFill>
            <a:srgbClr val="40AEC2"/>
          </a:solidFill>
        </p:spPr>
        <p:txBody>
          <a:bodyPr wrap="square" lIns="0" tIns="0" rIns="0" bIns="0" anchor="ctr" anchorCtr="1">
            <a:noAutofit/>
          </a:bodyPr>
          <a:lstStyle>
            <a:lvl1pPr marL="0" indent="0">
              <a:buNone/>
              <a:defRPr sz="1100" b="0" i="0" cap="all" baseline="0">
                <a:solidFill>
                  <a:schemeClr val="bg1"/>
                </a:solidFill>
                <a:latin typeface="Gotham Black" panose="02000604030000020004" pitchFamily="2" charset="0"/>
              </a:defRPr>
            </a:lvl1pPr>
            <a:lvl2pPr>
              <a:defRPr sz="1100">
                <a:solidFill>
                  <a:schemeClr val="bg1"/>
                </a:solidFill>
              </a:defRPr>
            </a:lvl2pPr>
            <a:lvl3pPr>
              <a:defRPr sz="1100">
                <a:solidFill>
                  <a:schemeClr val="bg1"/>
                </a:solidFill>
              </a:defRPr>
            </a:lvl3pPr>
            <a:lvl4pPr>
              <a:defRPr sz="1100">
                <a:solidFill>
                  <a:schemeClr val="bg1"/>
                </a:solidFill>
              </a:defRPr>
            </a:lvl4pPr>
            <a:lvl5pPr>
              <a:defRPr sz="1100">
                <a:solidFill>
                  <a:schemeClr val="bg1"/>
                </a:solidFill>
              </a:defRPr>
            </a:lvl5pPr>
          </a:lstStyle>
          <a:p>
            <a:pPr lvl="0"/>
            <a:r>
              <a:rPr lang="en-GB"/>
              <a:t>FOR SALE</a:t>
            </a:r>
            <a:endParaRPr lang="en-US"/>
          </a:p>
        </p:txBody>
      </p:sp>
      <p:cxnSp>
        <p:nvCxnSpPr>
          <p:cNvPr id="24" name="Straight Connector 23">
            <a:extLst>
              <a:ext uri="{FF2B5EF4-FFF2-40B4-BE49-F238E27FC236}">
                <a16:creationId xmlns:a16="http://schemas.microsoft.com/office/drawing/2014/main" id="{7AB9F9A0-48E4-4AEC-2CEC-51E55978409E}"/>
              </a:ext>
            </a:extLst>
          </p:cNvPr>
          <p:cNvCxnSpPr>
            <a:cxnSpLocks/>
          </p:cNvCxnSpPr>
          <p:nvPr userDrawn="1"/>
        </p:nvCxnSpPr>
        <p:spPr>
          <a:xfrm>
            <a:off x="5025053" y="6763768"/>
            <a:ext cx="0" cy="2896763"/>
          </a:xfrm>
          <a:prstGeom prst="line">
            <a:avLst/>
          </a:prstGeom>
          <a:ln w="6350">
            <a:solidFill>
              <a:srgbClr val="40AEC2"/>
            </a:solidFill>
          </a:ln>
          <a:effectLst/>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3A18E530-A8BD-A118-8BF2-604B9A4C8906}"/>
              </a:ext>
            </a:extLst>
          </p:cNvPr>
          <p:cNvSpPr txBox="1"/>
          <p:nvPr userDrawn="1"/>
        </p:nvSpPr>
        <p:spPr>
          <a:xfrm>
            <a:off x="5333175" y="9553538"/>
            <a:ext cx="1812370" cy="123111"/>
          </a:xfrm>
          <a:prstGeom prst="rect">
            <a:avLst/>
          </a:prstGeom>
          <a:noFill/>
        </p:spPr>
        <p:txBody>
          <a:bodyPr wrap="square" lIns="0" tIns="0" rIns="0" bIns="0" rtlCol="0">
            <a:spAutoFit/>
          </a:bodyPr>
          <a:lstStyle/>
          <a:p>
            <a:r>
              <a:rPr lang="en-AU" sz="800" b="0" i="0">
                <a:solidFill>
                  <a:srgbClr val="1C163F"/>
                </a:solidFill>
                <a:effectLst/>
                <a:latin typeface="Gotham Medium" pitchFamily="50" charset="0"/>
              </a:rPr>
              <a:t>cushmanwakefield.com</a:t>
            </a:r>
          </a:p>
        </p:txBody>
      </p:sp>
      <p:sp>
        <p:nvSpPr>
          <p:cNvPr id="26" name="Text Placeholder 24">
            <a:extLst>
              <a:ext uri="{FF2B5EF4-FFF2-40B4-BE49-F238E27FC236}">
                <a16:creationId xmlns:a16="http://schemas.microsoft.com/office/drawing/2014/main" id="{7A6146EC-E3C2-836D-DAA6-89128CCFA006}"/>
              </a:ext>
            </a:extLst>
          </p:cNvPr>
          <p:cNvSpPr>
            <a:spLocks noGrp="1"/>
          </p:cNvSpPr>
          <p:nvPr>
            <p:ph type="body" sz="quarter" idx="16" hasCustomPrompt="1"/>
          </p:nvPr>
        </p:nvSpPr>
        <p:spPr>
          <a:xfrm>
            <a:off x="5329395" y="7906777"/>
            <a:ext cx="1913729" cy="295795"/>
          </a:xfrm>
          <a:prstGeom prst="rect">
            <a:avLst/>
          </a:prstGeom>
        </p:spPr>
        <p:txBody>
          <a:bodyPr lIns="0" tIns="0" rIns="0" bIns="0">
            <a:normAutofit/>
          </a:bodyPr>
          <a:lstStyle>
            <a:lvl1pPr>
              <a:lnSpc>
                <a:spcPct val="120000"/>
              </a:lnSpc>
              <a:spcBef>
                <a:spcPts val="0"/>
              </a:spcBef>
              <a:spcAft>
                <a:spcPts val="0"/>
              </a:spcAft>
              <a:defRPr lang="en-US" sz="800" b="0" i="0" kern="1200" dirty="0">
                <a:solidFill>
                  <a:srgbClr val="1C163F"/>
                </a:solidFill>
                <a:effectLst/>
                <a:latin typeface="Gotham Medium" pitchFamily="50" charset="0"/>
                <a:ea typeface="+mn-ea"/>
                <a:cs typeface="+mn-cs"/>
              </a:defRPr>
            </a:lvl1pPr>
          </a:lstStyle>
          <a:p>
            <a:pPr lvl="0"/>
            <a:r>
              <a:rPr lang="en-US"/>
              <a:t>First Last</a:t>
            </a:r>
          </a:p>
          <a:p>
            <a:pPr lvl="0"/>
            <a:r>
              <a:rPr lang="en-US"/>
              <a:t>Position</a:t>
            </a:r>
          </a:p>
        </p:txBody>
      </p:sp>
      <p:sp>
        <p:nvSpPr>
          <p:cNvPr id="27" name="Text Placeholder 24">
            <a:extLst>
              <a:ext uri="{FF2B5EF4-FFF2-40B4-BE49-F238E27FC236}">
                <a16:creationId xmlns:a16="http://schemas.microsoft.com/office/drawing/2014/main" id="{38C25436-537A-E0FF-D0B9-CE37B2B5600B}"/>
              </a:ext>
            </a:extLst>
          </p:cNvPr>
          <p:cNvSpPr>
            <a:spLocks noGrp="1"/>
          </p:cNvSpPr>
          <p:nvPr>
            <p:ph type="body" sz="quarter" idx="17" hasCustomPrompt="1"/>
          </p:nvPr>
        </p:nvSpPr>
        <p:spPr>
          <a:xfrm>
            <a:off x="5329395" y="8253200"/>
            <a:ext cx="1913729" cy="309506"/>
          </a:xfrm>
          <a:prstGeom prst="rect">
            <a:avLst/>
          </a:prstGeom>
        </p:spPr>
        <p:txBody>
          <a:bodyPr lIns="0" tIns="0" rIns="0" bIns="0">
            <a:normAutofit/>
          </a:bodyPr>
          <a:lstStyle>
            <a:lvl1pPr>
              <a:lnSpc>
                <a:spcPct val="120000"/>
              </a:lnSpc>
              <a:spcBef>
                <a:spcPts val="0"/>
              </a:spcBef>
              <a:spcAft>
                <a:spcPts val="0"/>
              </a:spcAft>
              <a:defRPr lang="en-US" sz="800" b="0" i="0" kern="1200" dirty="0">
                <a:solidFill>
                  <a:srgbClr val="1C163F"/>
                </a:solidFill>
                <a:effectLst/>
                <a:latin typeface="Gotham Book" pitchFamily="2" charset="0"/>
                <a:ea typeface="+mn-ea"/>
                <a:cs typeface="Gotham Book" pitchFamily="2" charset="0"/>
              </a:defRPr>
            </a:lvl1pPr>
          </a:lstStyle>
          <a:p>
            <a:pPr lvl="0"/>
            <a:r>
              <a:rPr lang="en-US"/>
              <a:t>0000000000</a:t>
            </a:r>
          </a:p>
          <a:p>
            <a:pPr lvl="0"/>
            <a:r>
              <a:rPr lang="en-US"/>
              <a:t>name@cushwake.com</a:t>
            </a:r>
          </a:p>
        </p:txBody>
      </p:sp>
      <p:sp>
        <p:nvSpPr>
          <p:cNvPr id="28" name="Text Placeholder 24">
            <a:extLst>
              <a:ext uri="{FF2B5EF4-FFF2-40B4-BE49-F238E27FC236}">
                <a16:creationId xmlns:a16="http://schemas.microsoft.com/office/drawing/2014/main" id="{CBF73D64-A23C-45F2-26A1-D291698CC1ED}"/>
              </a:ext>
            </a:extLst>
          </p:cNvPr>
          <p:cNvSpPr>
            <a:spLocks noGrp="1"/>
          </p:cNvSpPr>
          <p:nvPr>
            <p:ph type="body" sz="quarter" idx="18" hasCustomPrompt="1"/>
          </p:nvPr>
        </p:nvSpPr>
        <p:spPr>
          <a:xfrm>
            <a:off x="5329395" y="8756935"/>
            <a:ext cx="1913729" cy="293517"/>
          </a:xfrm>
          <a:prstGeom prst="rect">
            <a:avLst/>
          </a:prstGeom>
        </p:spPr>
        <p:txBody>
          <a:bodyPr lIns="0" tIns="0" rIns="0" bIns="0">
            <a:normAutofit/>
          </a:bodyPr>
          <a:lstStyle>
            <a:lvl1pPr>
              <a:lnSpc>
                <a:spcPct val="120000"/>
              </a:lnSpc>
              <a:spcBef>
                <a:spcPts val="0"/>
              </a:spcBef>
              <a:spcAft>
                <a:spcPts val="0"/>
              </a:spcAft>
              <a:defRPr lang="en-US" sz="800" b="0" i="0" kern="1200" dirty="0">
                <a:solidFill>
                  <a:srgbClr val="1C163F"/>
                </a:solidFill>
                <a:effectLst/>
                <a:latin typeface="Gotham Medium" pitchFamily="50" charset="0"/>
                <a:ea typeface="+mn-ea"/>
                <a:cs typeface="+mn-cs"/>
              </a:defRPr>
            </a:lvl1pPr>
          </a:lstStyle>
          <a:p>
            <a:pPr marL="0" lvl="0" indent="0" algn="l" defTabSz="541175" rtl="0" eaLnBrk="1" latinLnBrk="0" hangingPunct="1">
              <a:lnSpc>
                <a:spcPct val="120000"/>
              </a:lnSpc>
              <a:spcBef>
                <a:spcPts val="0"/>
              </a:spcBef>
              <a:spcAft>
                <a:spcPts val="0"/>
              </a:spcAft>
              <a:buFont typeface="Arial" panose="020B0604020202020204" pitchFamily="34" charset="0"/>
              <a:buNone/>
            </a:pPr>
            <a:r>
              <a:rPr lang="en-US"/>
              <a:t>First Last</a:t>
            </a:r>
          </a:p>
          <a:p>
            <a:pPr marL="0" lvl="0" indent="0" algn="l" defTabSz="541175" rtl="0" eaLnBrk="1" latinLnBrk="0" hangingPunct="1">
              <a:lnSpc>
                <a:spcPct val="120000"/>
              </a:lnSpc>
              <a:spcBef>
                <a:spcPts val="0"/>
              </a:spcBef>
              <a:spcAft>
                <a:spcPts val="0"/>
              </a:spcAft>
              <a:buFont typeface="Arial" panose="020B0604020202020204" pitchFamily="34" charset="0"/>
              <a:buNone/>
            </a:pPr>
            <a:r>
              <a:rPr lang="en-US"/>
              <a:t>Position</a:t>
            </a:r>
          </a:p>
        </p:txBody>
      </p:sp>
      <p:sp>
        <p:nvSpPr>
          <p:cNvPr id="29" name="Text Placeholder 24">
            <a:extLst>
              <a:ext uri="{FF2B5EF4-FFF2-40B4-BE49-F238E27FC236}">
                <a16:creationId xmlns:a16="http://schemas.microsoft.com/office/drawing/2014/main" id="{FCB4BA8F-2B7C-3571-3A25-2A3240692F33}"/>
              </a:ext>
            </a:extLst>
          </p:cNvPr>
          <p:cNvSpPr>
            <a:spLocks noGrp="1"/>
          </p:cNvSpPr>
          <p:nvPr>
            <p:ph type="body" sz="quarter" idx="19" hasCustomPrompt="1"/>
          </p:nvPr>
        </p:nvSpPr>
        <p:spPr>
          <a:xfrm>
            <a:off x="5329395" y="9103358"/>
            <a:ext cx="1913729" cy="293516"/>
          </a:xfrm>
          <a:prstGeom prst="rect">
            <a:avLst/>
          </a:prstGeom>
        </p:spPr>
        <p:txBody>
          <a:bodyPr lIns="0" tIns="0" rIns="0" bIns="0">
            <a:normAutofit/>
          </a:bodyPr>
          <a:lstStyle>
            <a:lvl1pPr>
              <a:lnSpc>
                <a:spcPct val="120000"/>
              </a:lnSpc>
              <a:spcBef>
                <a:spcPts val="0"/>
              </a:spcBef>
              <a:spcAft>
                <a:spcPts val="0"/>
              </a:spcAft>
              <a:defRPr lang="en-US" sz="800" b="0" i="0" kern="1200" dirty="0">
                <a:solidFill>
                  <a:srgbClr val="1C163F"/>
                </a:solidFill>
                <a:effectLst/>
                <a:latin typeface="Gotham Book" pitchFamily="2" charset="0"/>
                <a:ea typeface="+mn-ea"/>
                <a:cs typeface="Gotham Book" pitchFamily="2" charset="0"/>
              </a:defRPr>
            </a:lvl1pPr>
          </a:lstStyle>
          <a:p>
            <a:pPr lvl="0"/>
            <a:r>
              <a:rPr lang="en-US"/>
              <a:t>0000000000</a:t>
            </a:r>
          </a:p>
          <a:p>
            <a:pPr lvl="0"/>
            <a:r>
              <a:rPr lang="en-US"/>
              <a:t>name@cushwake.com</a:t>
            </a:r>
          </a:p>
        </p:txBody>
      </p:sp>
      <p:pic>
        <p:nvPicPr>
          <p:cNvPr id="30" name="Picture 29" descr="A close up of a sign&#10;&#10;Description automatically generated">
            <a:extLst>
              <a:ext uri="{FF2B5EF4-FFF2-40B4-BE49-F238E27FC236}">
                <a16:creationId xmlns:a16="http://schemas.microsoft.com/office/drawing/2014/main" id="{BF8D35B5-22D1-C527-A26B-5DABE33E6A0B}"/>
              </a:ext>
            </a:extLst>
          </p:cNvPr>
          <p:cNvPicPr>
            <a:picLocks noChangeAspect="1"/>
          </p:cNvPicPr>
          <p:nvPr userDrawn="1"/>
        </p:nvPicPr>
        <p:blipFill>
          <a:blip r:embed="rId2"/>
          <a:stretch>
            <a:fillRect/>
          </a:stretch>
        </p:blipFill>
        <p:spPr>
          <a:xfrm>
            <a:off x="652009" y="587936"/>
            <a:ext cx="1452332" cy="319513"/>
          </a:xfrm>
          <a:prstGeom prst="rect">
            <a:avLst/>
          </a:prstGeom>
        </p:spPr>
      </p:pic>
      <p:sp>
        <p:nvSpPr>
          <p:cNvPr id="31" name="Text Placeholder 33">
            <a:extLst>
              <a:ext uri="{FF2B5EF4-FFF2-40B4-BE49-F238E27FC236}">
                <a16:creationId xmlns:a16="http://schemas.microsoft.com/office/drawing/2014/main" id="{3F75EC9B-1694-5617-4E11-439853F6F503}"/>
              </a:ext>
            </a:extLst>
          </p:cNvPr>
          <p:cNvSpPr>
            <a:spLocks noGrp="1"/>
          </p:cNvSpPr>
          <p:nvPr>
            <p:ph type="body" sz="quarter" idx="20" hasCustomPrompt="1"/>
          </p:nvPr>
        </p:nvSpPr>
        <p:spPr>
          <a:xfrm>
            <a:off x="2591348" y="770371"/>
            <a:ext cx="4307340" cy="189283"/>
          </a:xfrm>
          <a:prstGeom prst="rect">
            <a:avLst/>
          </a:prstGeom>
        </p:spPr>
        <p:txBody>
          <a:bodyPr wrap="square" lIns="0" tIns="0" rIns="0" bIns="0">
            <a:spAutoFit/>
          </a:bodyPr>
          <a:lstStyle>
            <a:lvl1pPr marL="0" indent="0" algn="r">
              <a:buFont typeface="Arial" panose="020B0604020202020204" pitchFamily="34" charset="0"/>
              <a:buNone/>
              <a:defRPr sz="1200" b="0" i="0">
                <a:solidFill>
                  <a:schemeClr val="bg1"/>
                </a:solidFill>
                <a:latin typeface="+mj-lt"/>
              </a:defRPr>
            </a:lvl1pPr>
          </a:lstStyle>
          <a:p>
            <a:pPr lvl="0"/>
            <a:r>
              <a:rPr lang="en-GB"/>
              <a:t>Address</a:t>
            </a:r>
            <a:endParaRPr lang="en-US"/>
          </a:p>
        </p:txBody>
      </p:sp>
      <p:sp>
        <p:nvSpPr>
          <p:cNvPr id="32" name="Title 1">
            <a:extLst>
              <a:ext uri="{FF2B5EF4-FFF2-40B4-BE49-F238E27FC236}">
                <a16:creationId xmlns:a16="http://schemas.microsoft.com/office/drawing/2014/main" id="{B90317AE-DED8-ADAC-2747-0DB87F1A92FE}"/>
              </a:ext>
            </a:extLst>
          </p:cNvPr>
          <p:cNvSpPr>
            <a:spLocks noGrp="1"/>
          </p:cNvSpPr>
          <p:nvPr>
            <p:ph type="title" hasCustomPrompt="1"/>
          </p:nvPr>
        </p:nvSpPr>
        <p:spPr>
          <a:xfrm>
            <a:off x="388637" y="5804866"/>
            <a:ext cx="4387554" cy="714683"/>
          </a:xfrm>
          <a:prstGeom prst="rect">
            <a:avLst/>
          </a:prstGeom>
        </p:spPr>
        <p:txBody>
          <a:bodyPr wrap="square" lIns="0" tIns="0" rIns="0" bIns="0">
            <a:noAutofit/>
          </a:bodyPr>
          <a:lstStyle>
            <a:lvl1pPr>
              <a:defRPr lang="en-US" sz="2580" b="0" i="0" kern="1200" dirty="0">
                <a:solidFill>
                  <a:schemeClr val="accent6"/>
                </a:solidFill>
                <a:latin typeface="Gotham Black" panose="02000604030000020004" pitchFamily="2" charset="0"/>
                <a:ea typeface="+mn-ea"/>
                <a:cs typeface="Gotham Book" pitchFamily="2" charset="0"/>
              </a:defRPr>
            </a:lvl1pPr>
          </a:lstStyle>
          <a:p>
            <a:pPr marL="0" lvl="0" indent="0" algn="l" defTabSz="755934" rtl="0" eaLnBrk="1" latinLnBrk="0" hangingPunct="1">
              <a:lnSpc>
                <a:spcPct val="90000"/>
              </a:lnSpc>
              <a:spcBef>
                <a:spcPts val="0"/>
              </a:spcBef>
              <a:spcAft>
                <a:spcPts val="0"/>
              </a:spcAft>
              <a:buFont typeface="Arial" panose="020B0604020202020204" pitchFamily="34" charset="0"/>
              <a:buNone/>
            </a:pPr>
            <a:r>
              <a:rPr lang="en-US"/>
              <a:t>Header</a:t>
            </a:r>
            <a:br>
              <a:rPr lang="en-US"/>
            </a:br>
            <a:r>
              <a:rPr lang="en-US"/>
              <a:t>goes here</a:t>
            </a:r>
          </a:p>
        </p:txBody>
      </p:sp>
      <p:sp>
        <p:nvSpPr>
          <p:cNvPr id="33" name="Text Placeholder 4">
            <a:extLst>
              <a:ext uri="{FF2B5EF4-FFF2-40B4-BE49-F238E27FC236}">
                <a16:creationId xmlns:a16="http://schemas.microsoft.com/office/drawing/2014/main" id="{0BCB2F1C-CA20-D578-BE0C-50AC0F1785FF}"/>
              </a:ext>
            </a:extLst>
          </p:cNvPr>
          <p:cNvSpPr>
            <a:spLocks noGrp="1"/>
          </p:cNvSpPr>
          <p:nvPr>
            <p:ph type="body" sz="quarter" idx="12" hasCustomPrompt="1"/>
          </p:nvPr>
        </p:nvSpPr>
        <p:spPr>
          <a:xfrm>
            <a:off x="388637" y="6759701"/>
            <a:ext cx="4387554" cy="2896763"/>
          </a:xfrm>
          <a:prstGeom prst="rect">
            <a:avLst/>
          </a:prstGeom>
        </p:spPr>
        <p:txBody>
          <a:bodyPr wrap="square" lIns="0" tIns="0" rIns="0" bIns="0">
            <a:noAutofit/>
          </a:bodyPr>
          <a:lstStyle>
            <a:lvl1pPr marL="0" indent="0" algn="l" defTabSz="541175" rtl="0" eaLnBrk="1" latinLnBrk="0" hangingPunct="1">
              <a:lnSpc>
                <a:spcPct val="100000"/>
              </a:lnSpc>
              <a:spcBef>
                <a:spcPts val="400"/>
              </a:spcBef>
              <a:spcAft>
                <a:spcPts val="800"/>
              </a:spcAft>
              <a:buFont typeface="Arial" panose="020B0604020202020204" pitchFamily="34" charset="0"/>
              <a:buNone/>
              <a:tabLst/>
              <a:defRPr lang="en-US" sz="1000" b="0" kern="1200" dirty="0">
                <a:solidFill>
                  <a:schemeClr val="accent6"/>
                </a:solidFill>
                <a:latin typeface="+mj-lt"/>
                <a:ea typeface="+mn-ea"/>
                <a:cs typeface="+mn-cs"/>
              </a:defRPr>
            </a:lvl1pPr>
            <a:lvl2pPr marL="0" indent="0">
              <a:spcBef>
                <a:spcPts val="0"/>
              </a:spcBef>
              <a:spcAft>
                <a:spcPts val="372"/>
              </a:spcAft>
              <a:buNone/>
              <a:defRPr lang="en-US" sz="868" b="0" kern="1200" baseline="0" dirty="0">
                <a:solidFill>
                  <a:schemeClr val="accent1"/>
                </a:solidFill>
                <a:latin typeface="+mn-lt"/>
                <a:ea typeface="+mn-ea"/>
                <a:cs typeface="+mn-cs"/>
              </a:defRPr>
            </a:lvl2pPr>
            <a:lvl3pPr marL="0" indent="0">
              <a:spcBef>
                <a:spcPts val="0"/>
              </a:spcBef>
              <a:spcAft>
                <a:spcPts val="372"/>
              </a:spcAft>
              <a:buClr>
                <a:schemeClr val="accent6"/>
              </a:buClr>
              <a:buSzPct val="120000"/>
              <a:buFont typeface="Arial" panose="020B0604020202020204" pitchFamily="34" charset="0"/>
              <a:buNone/>
              <a:defRPr sz="800" b="0">
                <a:solidFill>
                  <a:schemeClr val="accent6"/>
                </a:solidFill>
              </a:defRPr>
            </a:lvl3pPr>
            <a:lvl4pPr marL="113207" indent="-113207">
              <a:spcBef>
                <a:spcPts val="0"/>
              </a:spcBef>
              <a:spcAft>
                <a:spcPts val="372"/>
              </a:spcAft>
              <a:buClr>
                <a:schemeClr val="accent6"/>
              </a:buClr>
              <a:buSzPct val="120000"/>
              <a:buFont typeface="Gotham Book" pitchFamily="50" charset="0"/>
              <a:buChar char="•"/>
              <a:defRPr lang="en-US" sz="800" kern="1200" dirty="0">
                <a:solidFill>
                  <a:schemeClr val="accent6"/>
                </a:solidFill>
                <a:latin typeface="+mn-lt"/>
                <a:ea typeface="+mn-ea"/>
                <a:cs typeface="+mn-cs"/>
              </a:defRPr>
            </a:lvl4pPr>
            <a:lvl5pPr marL="212632" indent="-113207">
              <a:spcBef>
                <a:spcPts val="0"/>
              </a:spcBef>
              <a:spcAft>
                <a:spcPts val="372"/>
              </a:spcAft>
              <a:buClr>
                <a:schemeClr val="accent6"/>
              </a:buClr>
              <a:buFont typeface="Gotham Medium" pitchFamily="50" charset="0"/>
              <a:buChar char="–"/>
              <a:defRPr lang="en-US" sz="800" kern="1200" baseline="0" dirty="0">
                <a:solidFill>
                  <a:schemeClr val="accent6"/>
                </a:solidFill>
                <a:latin typeface="+mn-lt"/>
                <a:ea typeface="+mn-ea"/>
                <a:cs typeface="+mn-cs"/>
              </a:defRPr>
            </a:lvl5pPr>
            <a:lvl6pPr marL="318948" indent="-106316">
              <a:buClr>
                <a:schemeClr val="accent6"/>
              </a:buClr>
              <a:buSzPct val="120000"/>
              <a:buFont typeface="Gotham Book" pitchFamily="50" charset="0"/>
              <a:buChar char="•"/>
              <a:defRPr lang="en-US" sz="800" b="0" kern="1200" dirty="0">
                <a:solidFill>
                  <a:schemeClr val="accent6"/>
                </a:solidFill>
                <a:latin typeface="+mn-lt"/>
                <a:ea typeface="+mn-ea"/>
                <a:cs typeface="+mn-cs"/>
              </a:defRPr>
            </a:lvl6pPr>
          </a:lstStyle>
          <a:p>
            <a:pPr marL="0" lvl="0" indent="0" algn="l" defTabSz="541175" rtl="0" eaLnBrk="1" latinLnBrk="0" hangingPunct="1">
              <a:lnSpc>
                <a:spcPct val="110000"/>
              </a:lnSpc>
              <a:spcBef>
                <a:spcPts val="0"/>
              </a:spcBef>
              <a:spcAft>
                <a:spcPts val="372"/>
              </a:spcAft>
              <a:buFont typeface="Arial" panose="020B0604020202020204" pitchFamily="34" charset="0"/>
              <a:buNone/>
              <a:tabLst/>
            </a:pPr>
            <a:r>
              <a:rPr lang="en-US"/>
              <a:t>First Level</a:t>
            </a:r>
          </a:p>
          <a:p>
            <a:pPr marL="0" lvl="1" indent="0" algn="l" defTabSz="541175" rtl="0" eaLnBrk="1" latinLnBrk="0" hangingPunct="1">
              <a:lnSpc>
                <a:spcPct val="110000"/>
              </a:lnSpc>
              <a:spcBef>
                <a:spcPts val="0"/>
              </a:spcBef>
              <a:spcAft>
                <a:spcPts val="372"/>
              </a:spcAft>
              <a:buFont typeface="Arial" panose="020B0604020202020204" pitchFamily="34" charset="0"/>
              <a:buNone/>
            </a:pPr>
            <a:r>
              <a:rPr lang="en-US"/>
              <a:t>Second level</a:t>
            </a:r>
          </a:p>
          <a:p>
            <a:pPr lvl="2"/>
            <a:r>
              <a:rPr lang="en-US"/>
              <a:t>Body Text</a:t>
            </a:r>
          </a:p>
          <a:p>
            <a:pPr marL="113207" lvl="3" indent="-113207" algn="l" defTabSz="541175" rtl="0" eaLnBrk="1" latinLnBrk="0" hangingPunct="1">
              <a:lnSpc>
                <a:spcPct val="110000"/>
              </a:lnSpc>
              <a:spcBef>
                <a:spcPts val="0"/>
              </a:spcBef>
              <a:spcAft>
                <a:spcPts val="372"/>
              </a:spcAft>
              <a:buClr>
                <a:schemeClr val="accent6"/>
              </a:buClr>
              <a:buSzPct val="120000"/>
              <a:buFont typeface="Arial" panose="020B0604020202020204" pitchFamily="34" charset="0"/>
              <a:buChar char="•"/>
            </a:pPr>
            <a:r>
              <a:rPr lang="en-US"/>
              <a:t>First Level Bullet</a:t>
            </a:r>
          </a:p>
          <a:p>
            <a:pPr marL="212632" lvl="4" indent="-113207" algn="l" defTabSz="541175" rtl="0" eaLnBrk="1" latinLnBrk="0" hangingPunct="1">
              <a:lnSpc>
                <a:spcPct val="110000"/>
              </a:lnSpc>
              <a:spcBef>
                <a:spcPts val="0"/>
              </a:spcBef>
              <a:spcAft>
                <a:spcPts val="372"/>
              </a:spcAft>
              <a:buClr>
                <a:schemeClr val="accent6"/>
              </a:buClr>
              <a:buFont typeface="Gotham Medium" pitchFamily="50" charset="0"/>
              <a:buChar char="–"/>
            </a:pPr>
            <a:r>
              <a:rPr lang="en-US"/>
              <a:t>Second Level Bullet</a:t>
            </a:r>
          </a:p>
          <a:p>
            <a:pPr marL="318948" lvl="5" indent="-106316" algn="l" defTabSz="541175" rtl="0" eaLnBrk="1" latinLnBrk="0" hangingPunct="1">
              <a:lnSpc>
                <a:spcPct val="110000"/>
              </a:lnSpc>
              <a:spcBef>
                <a:spcPts val="0"/>
              </a:spcBef>
              <a:spcAft>
                <a:spcPts val="372"/>
              </a:spcAft>
              <a:buClr>
                <a:schemeClr val="accent6"/>
              </a:buClr>
              <a:buSzPct val="120000"/>
              <a:buFont typeface="Arial" panose="020B0604020202020204" pitchFamily="34" charset="0"/>
              <a:buChar char="•"/>
            </a:pPr>
            <a:r>
              <a:rPr lang="en-US"/>
              <a:t>Third Level Bullet</a:t>
            </a:r>
          </a:p>
        </p:txBody>
      </p:sp>
      <p:pic>
        <p:nvPicPr>
          <p:cNvPr id="38" name="Graphic 37">
            <a:extLst>
              <a:ext uri="{FF2B5EF4-FFF2-40B4-BE49-F238E27FC236}">
                <a16:creationId xmlns:a16="http://schemas.microsoft.com/office/drawing/2014/main" id="{DEA24449-4514-FE9E-B4BA-AC5FCF3D32B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29396" y="7417900"/>
            <a:ext cx="1115568" cy="235144"/>
          </a:xfrm>
          <a:prstGeom prst="rect">
            <a:avLst/>
          </a:prstGeom>
        </p:spPr>
      </p:pic>
    </p:spTree>
    <p:extLst>
      <p:ext uri="{BB962C8B-B14F-4D97-AF65-F5344CB8AC3E}">
        <p14:creationId xmlns:p14="http://schemas.microsoft.com/office/powerpoint/2010/main" val="3666462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Image Layou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EAE4F29-4815-BA3B-3BFD-56CCD265C4B6}"/>
              </a:ext>
            </a:extLst>
          </p:cNvPr>
          <p:cNvSpPr/>
          <p:nvPr userDrawn="1"/>
        </p:nvSpPr>
        <p:spPr>
          <a:xfrm>
            <a:off x="388937" y="411479"/>
            <a:ext cx="6782400" cy="693567"/>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7E7CA1B-6293-E2DA-A1C7-8AAF60EDAE66}"/>
              </a:ext>
            </a:extLst>
          </p:cNvPr>
          <p:cNvSpPr txBox="1"/>
          <p:nvPr userDrawn="1"/>
        </p:nvSpPr>
        <p:spPr>
          <a:xfrm>
            <a:off x="388935" y="9953516"/>
            <a:ext cx="6781795" cy="361637"/>
          </a:xfrm>
          <a:prstGeom prst="rect">
            <a:avLst/>
          </a:prstGeom>
          <a:noFill/>
        </p:spPr>
        <p:txBody>
          <a:bodyPr wrap="square" lIns="0" tIns="0" rIns="0" bIns="0" rtlCol="0">
            <a:spAutoFit/>
          </a:bodyPr>
          <a:lstStyle/>
          <a:p>
            <a:pPr>
              <a:lnSpc>
                <a:spcPct val="120000"/>
              </a:lnSpc>
            </a:pPr>
            <a:r>
              <a:rPr lang="en-US" sz="500" b="0" i="0">
                <a:solidFill>
                  <a:schemeClr val="tx1"/>
                </a:solidFill>
                <a:latin typeface="Gotham Book" pitchFamily="2" charset="0"/>
                <a:cs typeface="Gotham Book" pitchFamily="2" charset="0"/>
              </a:rPr>
              <a:t>© 2024 Cushman &amp; Wakefield. All rights reserved. This document is made available for information purposes only by Cushman &amp; Wakefield, who does not make any warranties or representations in relation to the property (or properties). The information in this document has been provided by our vendor(s) or has been obtained from sources believed to be reliable but has not been verified. We therefore cannot guarantee the reliability, currency, accuracy or completeness of the information contained herein, and as such, Cushman &amp; Wakefield makes no statement, representation or warranty, and assumes no legal liability in relation to the reliability, currency, accuracy or completeness of the information provided. Interested parties should conduct their own due diligence in relation to each property they are considering purchasing.</a:t>
            </a:r>
          </a:p>
        </p:txBody>
      </p:sp>
      <p:sp>
        <p:nvSpPr>
          <p:cNvPr id="25" name="TextBox 24">
            <a:extLst>
              <a:ext uri="{FF2B5EF4-FFF2-40B4-BE49-F238E27FC236}">
                <a16:creationId xmlns:a16="http://schemas.microsoft.com/office/drawing/2014/main" id="{3A18E530-A8BD-A118-8BF2-604B9A4C8906}"/>
              </a:ext>
            </a:extLst>
          </p:cNvPr>
          <p:cNvSpPr txBox="1"/>
          <p:nvPr userDrawn="1"/>
        </p:nvSpPr>
        <p:spPr>
          <a:xfrm>
            <a:off x="5333175" y="9553538"/>
            <a:ext cx="1812370" cy="123111"/>
          </a:xfrm>
          <a:prstGeom prst="rect">
            <a:avLst/>
          </a:prstGeom>
          <a:noFill/>
        </p:spPr>
        <p:txBody>
          <a:bodyPr wrap="square" lIns="0" tIns="0" rIns="0" bIns="0" rtlCol="0">
            <a:spAutoFit/>
          </a:bodyPr>
          <a:lstStyle/>
          <a:p>
            <a:r>
              <a:rPr lang="en-AU" sz="800" b="0" i="0">
                <a:solidFill>
                  <a:srgbClr val="1C163F"/>
                </a:solidFill>
                <a:effectLst/>
                <a:latin typeface="Gotham Medium" pitchFamily="50" charset="0"/>
              </a:rPr>
              <a:t>cushmanwakefield.com</a:t>
            </a:r>
          </a:p>
        </p:txBody>
      </p:sp>
      <p:sp>
        <p:nvSpPr>
          <p:cNvPr id="26" name="Text Placeholder 24">
            <a:extLst>
              <a:ext uri="{FF2B5EF4-FFF2-40B4-BE49-F238E27FC236}">
                <a16:creationId xmlns:a16="http://schemas.microsoft.com/office/drawing/2014/main" id="{7A6146EC-E3C2-836D-DAA6-89128CCFA006}"/>
              </a:ext>
            </a:extLst>
          </p:cNvPr>
          <p:cNvSpPr>
            <a:spLocks noGrp="1"/>
          </p:cNvSpPr>
          <p:nvPr>
            <p:ph type="body" sz="quarter" idx="16" hasCustomPrompt="1"/>
          </p:nvPr>
        </p:nvSpPr>
        <p:spPr>
          <a:xfrm>
            <a:off x="5329395" y="7906777"/>
            <a:ext cx="1913729" cy="295795"/>
          </a:xfrm>
          <a:prstGeom prst="rect">
            <a:avLst/>
          </a:prstGeom>
        </p:spPr>
        <p:txBody>
          <a:bodyPr lIns="0" tIns="0" rIns="0" bIns="0">
            <a:noAutofit/>
          </a:bodyPr>
          <a:lstStyle>
            <a:lvl1pPr>
              <a:lnSpc>
                <a:spcPct val="120000"/>
              </a:lnSpc>
              <a:spcBef>
                <a:spcPts val="0"/>
              </a:spcBef>
              <a:spcAft>
                <a:spcPts val="0"/>
              </a:spcAft>
              <a:defRPr lang="en-US" sz="800" b="0" i="0" kern="1200" dirty="0">
                <a:solidFill>
                  <a:srgbClr val="1C163F"/>
                </a:solidFill>
                <a:effectLst/>
                <a:latin typeface="Gotham Medium" pitchFamily="50" charset="0"/>
                <a:ea typeface="+mn-ea"/>
                <a:cs typeface="+mn-cs"/>
              </a:defRPr>
            </a:lvl1pPr>
          </a:lstStyle>
          <a:p>
            <a:pPr lvl="0"/>
            <a:r>
              <a:rPr lang="en-US"/>
              <a:t>First Last</a:t>
            </a:r>
          </a:p>
          <a:p>
            <a:pPr lvl="0"/>
            <a:r>
              <a:rPr lang="en-US"/>
              <a:t>Position</a:t>
            </a:r>
          </a:p>
        </p:txBody>
      </p:sp>
      <p:sp>
        <p:nvSpPr>
          <p:cNvPr id="27" name="Text Placeholder 24">
            <a:extLst>
              <a:ext uri="{FF2B5EF4-FFF2-40B4-BE49-F238E27FC236}">
                <a16:creationId xmlns:a16="http://schemas.microsoft.com/office/drawing/2014/main" id="{38C25436-537A-E0FF-D0B9-CE37B2B5600B}"/>
              </a:ext>
            </a:extLst>
          </p:cNvPr>
          <p:cNvSpPr>
            <a:spLocks noGrp="1"/>
          </p:cNvSpPr>
          <p:nvPr>
            <p:ph type="body" sz="quarter" idx="17" hasCustomPrompt="1"/>
          </p:nvPr>
        </p:nvSpPr>
        <p:spPr>
          <a:xfrm>
            <a:off x="5329395" y="8253200"/>
            <a:ext cx="1913729" cy="309506"/>
          </a:xfrm>
          <a:prstGeom prst="rect">
            <a:avLst/>
          </a:prstGeom>
        </p:spPr>
        <p:txBody>
          <a:bodyPr lIns="0" tIns="0" rIns="0" bIns="0">
            <a:noAutofit/>
          </a:bodyPr>
          <a:lstStyle>
            <a:lvl1pPr>
              <a:lnSpc>
                <a:spcPct val="120000"/>
              </a:lnSpc>
              <a:spcBef>
                <a:spcPts val="0"/>
              </a:spcBef>
              <a:spcAft>
                <a:spcPts val="0"/>
              </a:spcAft>
              <a:defRPr lang="en-US" sz="800" b="0" i="0" kern="1200" dirty="0">
                <a:solidFill>
                  <a:srgbClr val="1C163F"/>
                </a:solidFill>
                <a:effectLst/>
                <a:latin typeface="Gotham Book" pitchFamily="2" charset="0"/>
                <a:ea typeface="+mn-ea"/>
                <a:cs typeface="Gotham Book" pitchFamily="2" charset="0"/>
              </a:defRPr>
            </a:lvl1pPr>
          </a:lstStyle>
          <a:p>
            <a:pPr lvl="0"/>
            <a:r>
              <a:rPr lang="en-US"/>
              <a:t>0000000000</a:t>
            </a:r>
          </a:p>
          <a:p>
            <a:pPr lvl="0"/>
            <a:r>
              <a:rPr lang="en-US"/>
              <a:t>name@cushwake.com</a:t>
            </a:r>
          </a:p>
        </p:txBody>
      </p:sp>
      <p:sp>
        <p:nvSpPr>
          <p:cNvPr id="28" name="Text Placeholder 24">
            <a:extLst>
              <a:ext uri="{FF2B5EF4-FFF2-40B4-BE49-F238E27FC236}">
                <a16:creationId xmlns:a16="http://schemas.microsoft.com/office/drawing/2014/main" id="{CBF73D64-A23C-45F2-26A1-D291698CC1ED}"/>
              </a:ext>
            </a:extLst>
          </p:cNvPr>
          <p:cNvSpPr>
            <a:spLocks noGrp="1"/>
          </p:cNvSpPr>
          <p:nvPr>
            <p:ph type="body" sz="quarter" idx="18" hasCustomPrompt="1"/>
          </p:nvPr>
        </p:nvSpPr>
        <p:spPr>
          <a:xfrm>
            <a:off x="5329395" y="8756935"/>
            <a:ext cx="1913729" cy="293517"/>
          </a:xfrm>
          <a:prstGeom prst="rect">
            <a:avLst/>
          </a:prstGeom>
        </p:spPr>
        <p:txBody>
          <a:bodyPr lIns="0" tIns="0" rIns="0" bIns="0">
            <a:noAutofit/>
          </a:bodyPr>
          <a:lstStyle>
            <a:lvl1pPr>
              <a:lnSpc>
                <a:spcPct val="120000"/>
              </a:lnSpc>
              <a:spcBef>
                <a:spcPts val="0"/>
              </a:spcBef>
              <a:spcAft>
                <a:spcPts val="0"/>
              </a:spcAft>
              <a:defRPr lang="en-US" sz="800" b="0" i="0" kern="1200" dirty="0">
                <a:solidFill>
                  <a:srgbClr val="1C163F"/>
                </a:solidFill>
                <a:effectLst/>
                <a:latin typeface="Gotham Medium" pitchFamily="50" charset="0"/>
                <a:ea typeface="+mn-ea"/>
                <a:cs typeface="+mn-cs"/>
              </a:defRPr>
            </a:lvl1pPr>
          </a:lstStyle>
          <a:p>
            <a:pPr marL="0" lvl="0" indent="0" algn="l" defTabSz="541175" rtl="0" eaLnBrk="1" latinLnBrk="0" hangingPunct="1">
              <a:lnSpc>
                <a:spcPct val="120000"/>
              </a:lnSpc>
              <a:spcBef>
                <a:spcPts val="0"/>
              </a:spcBef>
              <a:spcAft>
                <a:spcPts val="0"/>
              </a:spcAft>
              <a:buFont typeface="Arial" panose="020B0604020202020204" pitchFamily="34" charset="0"/>
              <a:buNone/>
            </a:pPr>
            <a:r>
              <a:rPr lang="en-US"/>
              <a:t>First Last</a:t>
            </a:r>
          </a:p>
          <a:p>
            <a:pPr marL="0" lvl="0" indent="0" algn="l" defTabSz="541175" rtl="0" eaLnBrk="1" latinLnBrk="0" hangingPunct="1">
              <a:lnSpc>
                <a:spcPct val="120000"/>
              </a:lnSpc>
              <a:spcBef>
                <a:spcPts val="0"/>
              </a:spcBef>
              <a:spcAft>
                <a:spcPts val="0"/>
              </a:spcAft>
              <a:buFont typeface="Arial" panose="020B0604020202020204" pitchFamily="34" charset="0"/>
              <a:buNone/>
            </a:pPr>
            <a:r>
              <a:rPr lang="en-US"/>
              <a:t>Position</a:t>
            </a:r>
          </a:p>
        </p:txBody>
      </p:sp>
      <p:sp>
        <p:nvSpPr>
          <p:cNvPr id="29" name="Text Placeholder 24">
            <a:extLst>
              <a:ext uri="{FF2B5EF4-FFF2-40B4-BE49-F238E27FC236}">
                <a16:creationId xmlns:a16="http://schemas.microsoft.com/office/drawing/2014/main" id="{FCB4BA8F-2B7C-3571-3A25-2A3240692F33}"/>
              </a:ext>
            </a:extLst>
          </p:cNvPr>
          <p:cNvSpPr>
            <a:spLocks noGrp="1"/>
          </p:cNvSpPr>
          <p:nvPr>
            <p:ph type="body" sz="quarter" idx="19" hasCustomPrompt="1"/>
          </p:nvPr>
        </p:nvSpPr>
        <p:spPr>
          <a:xfrm>
            <a:off x="5329395" y="9103358"/>
            <a:ext cx="1913729" cy="293516"/>
          </a:xfrm>
          <a:prstGeom prst="rect">
            <a:avLst/>
          </a:prstGeom>
        </p:spPr>
        <p:txBody>
          <a:bodyPr lIns="0" tIns="0" rIns="0" bIns="0">
            <a:noAutofit/>
          </a:bodyPr>
          <a:lstStyle>
            <a:lvl1pPr>
              <a:lnSpc>
                <a:spcPct val="120000"/>
              </a:lnSpc>
              <a:spcBef>
                <a:spcPts val="0"/>
              </a:spcBef>
              <a:spcAft>
                <a:spcPts val="0"/>
              </a:spcAft>
              <a:defRPr lang="en-US" sz="800" b="0" i="0" kern="1200" dirty="0">
                <a:solidFill>
                  <a:srgbClr val="1C163F"/>
                </a:solidFill>
                <a:effectLst/>
                <a:latin typeface="Gotham Book" pitchFamily="2" charset="0"/>
                <a:ea typeface="+mn-ea"/>
                <a:cs typeface="Gotham Book" pitchFamily="2" charset="0"/>
              </a:defRPr>
            </a:lvl1pPr>
          </a:lstStyle>
          <a:p>
            <a:pPr lvl="0"/>
            <a:r>
              <a:rPr lang="en-US"/>
              <a:t>0000000000</a:t>
            </a:r>
          </a:p>
          <a:p>
            <a:pPr lvl="0"/>
            <a:r>
              <a:rPr lang="en-US"/>
              <a:t>name@cushwake.com</a:t>
            </a:r>
          </a:p>
        </p:txBody>
      </p:sp>
      <p:pic>
        <p:nvPicPr>
          <p:cNvPr id="30" name="Picture 29" descr="A close up of a sign&#10;&#10;Description automatically generated">
            <a:extLst>
              <a:ext uri="{FF2B5EF4-FFF2-40B4-BE49-F238E27FC236}">
                <a16:creationId xmlns:a16="http://schemas.microsoft.com/office/drawing/2014/main" id="{BF8D35B5-22D1-C527-A26B-5DABE33E6A0B}"/>
              </a:ext>
            </a:extLst>
          </p:cNvPr>
          <p:cNvPicPr>
            <a:picLocks noChangeAspect="1"/>
          </p:cNvPicPr>
          <p:nvPr userDrawn="1"/>
        </p:nvPicPr>
        <p:blipFill>
          <a:blip r:embed="rId2"/>
          <a:stretch>
            <a:fillRect/>
          </a:stretch>
        </p:blipFill>
        <p:spPr>
          <a:xfrm>
            <a:off x="652009" y="587936"/>
            <a:ext cx="1452332" cy="319513"/>
          </a:xfrm>
          <a:prstGeom prst="rect">
            <a:avLst/>
          </a:prstGeom>
        </p:spPr>
      </p:pic>
      <p:sp>
        <p:nvSpPr>
          <p:cNvPr id="31" name="Text Placeholder 33">
            <a:extLst>
              <a:ext uri="{FF2B5EF4-FFF2-40B4-BE49-F238E27FC236}">
                <a16:creationId xmlns:a16="http://schemas.microsoft.com/office/drawing/2014/main" id="{3F75EC9B-1694-5617-4E11-439853F6F503}"/>
              </a:ext>
            </a:extLst>
          </p:cNvPr>
          <p:cNvSpPr>
            <a:spLocks noGrp="1"/>
          </p:cNvSpPr>
          <p:nvPr>
            <p:ph type="body" sz="quarter" idx="20" hasCustomPrompt="1"/>
          </p:nvPr>
        </p:nvSpPr>
        <p:spPr>
          <a:xfrm>
            <a:off x="2591348" y="770371"/>
            <a:ext cx="4307340" cy="189283"/>
          </a:xfrm>
          <a:prstGeom prst="rect">
            <a:avLst/>
          </a:prstGeom>
        </p:spPr>
        <p:txBody>
          <a:bodyPr wrap="square" lIns="0" tIns="0" rIns="0" bIns="0">
            <a:spAutoFit/>
          </a:bodyPr>
          <a:lstStyle>
            <a:lvl1pPr marL="0" indent="0" algn="r">
              <a:buFont typeface="Arial" panose="020B0604020202020204" pitchFamily="34" charset="0"/>
              <a:buNone/>
              <a:defRPr sz="1200" b="0" i="0">
                <a:solidFill>
                  <a:schemeClr val="bg1"/>
                </a:solidFill>
                <a:latin typeface="+mj-lt"/>
              </a:defRPr>
            </a:lvl1pPr>
          </a:lstStyle>
          <a:p>
            <a:pPr lvl="0"/>
            <a:r>
              <a:rPr lang="en-GB"/>
              <a:t>Address</a:t>
            </a:r>
            <a:endParaRPr lang="en-US"/>
          </a:p>
        </p:txBody>
      </p:sp>
      <p:sp>
        <p:nvSpPr>
          <p:cNvPr id="2" name="Picture Placeholder 10">
            <a:extLst>
              <a:ext uri="{FF2B5EF4-FFF2-40B4-BE49-F238E27FC236}">
                <a16:creationId xmlns:a16="http://schemas.microsoft.com/office/drawing/2014/main" id="{AB4D1A06-CF23-542F-4EF8-3E9D56DD094A}"/>
              </a:ext>
            </a:extLst>
          </p:cNvPr>
          <p:cNvSpPr>
            <a:spLocks noGrp="1"/>
          </p:cNvSpPr>
          <p:nvPr>
            <p:ph type="pic" sz="quarter" idx="13"/>
          </p:nvPr>
        </p:nvSpPr>
        <p:spPr>
          <a:xfrm>
            <a:off x="388637" y="1105046"/>
            <a:ext cx="3769845" cy="3985113"/>
          </a:xfrm>
          <a:prstGeom prst="rect">
            <a:avLst/>
          </a:prstGeom>
        </p:spPr>
        <p:txBody>
          <a:bodyPr/>
          <a:lstStyle>
            <a:lvl1pPr>
              <a:defRPr>
                <a:solidFill>
                  <a:schemeClr val="accent6"/>
                </a:solidFill>
              </a:defRPr>
            </a:lvl1pPr>
          </a:lstStyle>
          <a:p>
            <a:endParaRPr lang="en-US"/>
          </a:p>
        </p:txBody>
      </p:sp>
      <p:sp>
        <p:nvSpPr>
          <p:cNvPr id="3" name="Picture Placeholder 10">
            <a:extLst>
              <a:ext uri="{FF2B5EF4-FFF2-40B4-BE49-F238E27FC236}">
                <a16:creationId xmlns:a16="http://schemas.microsoft.com/office/drawing/2014/main" id="{F17CA98F-3446-EF36-D071-AD339AA33074}"/>
              </a:ext>
            </a:extLst>
          </p:cNvPr>
          <p:cNvSpPr>
            <a:spLocks noGrp="1"/>
          </p:cNvSpPr>
          <p:nvPr>
            <p:ph type="pic" sz="quarter" idx="21"/>
          </p:nvPr>
        </p:nvSpPr>
        <p:spPr>
          <a:xfrm>
            <a:off x="4279020" y="1105046"/>
            <a:ext cx="2891710" cy="1941013"/>
          </a:xfrm>
          <a:prstGeom prst="rect">
            <a:avLst/>
          </a:prstGeom>
        </p:spPr>
        <p:txBody>
          <a:bodyPr/>
          <a:lstStyle>
            <a:lvl1pPr>
              <a:defRPr>
                <a:solidFill>
                  <a:schemeClr val="accent6"/>
                </a:solidFill>
              </a:defRPr>
            </a:lvl1pPr>
          </a:lstStyle>
          <a:p>
            <a:endParaRPr lang="en-US"/>
          </a:p>
        </p:txBody>
      </p:sp>
      <p:sp>
        <p:nvSpPr>
          <p:cNvPr id="4" name="Picture Placeholder 10">
            <a:extLst>
              <a:ext uri="{FF2B5EF4-FFF2-40B4-BE49-F238E27FC236}">
                <a16:creationId xmlns:a16="http://schemas.microsoft.com/office/drawing/2014/main" id="{1E863C62-ABDE-C5DF-3207-059E4DAB5593}"/>
              </a:ext>
            </a:extLst>
          </p:cNvPr>
          <p:cNvSpPr>
            <a:spLocks noGrp="1"/>
          </p:cNvSpPr>
          <p:nvPr>
            <p:ph type="pic" sz="quarter" idx="22"/>
          </p:nvPr>
        </p:nvSpPr>
        <p:spPr>
          <a:xfrm>
            <a:off x="4279020" y="3149146"/>
            <a:ext cx="2891710" cy="1941013"/>
          </a:xfrm>
          <a:prstGeom prst="rect">
            <a:avLst/>
          </a:prstGeom>
        </p:spPr>
        <p:txBody>
          <a:bodyPr/>
          <a:lstStyle>
            <a:lvl1pPr>
              <a:defRPr>
                <a:solidFill>
                  <a:schemeClr val="accent6"/>
                </a:solidFill>
              </a:defRPr>
            </a:lvl1pPr>
          </a:lstStyle>
          <a:p>
            <a:endParaRPr lang="en-US"/>
          </a:p>
        </p:txBody>
      </p:sp>
      <p:sp>
        <p:nvSpPr>
          <p:cNvPr id="6" name="Text Placeholder 14">
            <a:extLst>
              <a:ext uri="{FF2B5EF4-FFF2-40B4-BE49-F238E27FC236}">
                <a16:creationId xmlns:a16="http://schemas.microsoft.com/office/drawing/2014/main" id="{D119D79B-BC06-1961-7B36-90170EF0170B}"/>
              </a:ext>
            </a:extLst>
          </p:cNvPr>
          <p:cNvSpPr>
            <a:spLocks noGrp="1"/>
          </p:cNvSpPr>
          <p:nvPr>
            <p:ph type="body" sz="quarter" idx="15" hasCustomPrompt="1"/>
          </p:nvPr>
        </p:nvSpPr>
        <p:spPr>
          <a:xfrm>
            <a:off x="389116" y="5416530"/>
            <a:ext cx="941843" cy="282564"/>
          </a:xfrm>
          <a:prstGeom prst="rect">
            <a:avLst/>
          </a:prstGeom>
          <a:solidFill>
            <a:srgbClr val="40AEC2"/>
          </a:solidFill>
        </p:spPr>
        <p:txBody>
          <a:bodyPr wrap="square" lIns="0" tIns="0" rIns="0" bIns="0" anchor="ctr" anchorCtr="1">
            <a:noAutofit/>
          </a:bodyPr>
          <a:lstStyle>
            <a:lvl1pPr marL="0" indent="0" algn="ctr">
              <a:buNone/>
              <a:defRPr sz="1100" b="0" i="0" cap="all" baseline="0">
                <a:solidFill>
                  <a:schemeClr val="bg1"/>
                </a:solidFill>
                <a:latin typeface="Gotham Black" panose="02000604030000020004" pitchFamily="2" charset="0"/>
              </a:defRPr>
            </a:lvl1pPr>
            <a:lvl2pPr>
              <a:defRPr sz="1100">
                <a:solidFill>
                  <a:schemeClr val="bg1"/>
                </a:solidFill>
              </a:defRPr>
            </a:lvl2pPr>
            <a:lvl3pPr>
              <a:defRPr sz="1100">
                <a:solidFill>
                  <a:schemeClr val="bg1"/>
                </a:solidFill>
              </a:defRPr>
            </a:lvl3pPr>
            <a:lvl4pPr>
              <a:defRPr sz="1100">
                <a:solidFill>
                  <a:schemeClr val="bg1"/>
                </a:solidFill>
              </a:defRPr>
            </a:lvl4pPr>
            <a:lvl5pPr>
              <a:defRPr sz="1100">
                <a:solidFill>
                  <a:schemeClr val="bg1"/>
                </a:solidFill>
              </a:defRPr>
            </a:lvl5pPr>
          </a:lstStyle>
          <a:p>
            <a:pPr lvl="0"/>
            <a:r>
              <a:rPr lang="en-GB"/>
              <a:t>FOR SALE</a:t>
            </a:r>
            <a:endParaRPr lang="en-US"/>
          </a:p>
        </p:txBody>
      </p:sp>
      <p:sp>
        <p:nvSpPr>
          <p:cNvPr id="7" name="Title 1">
            <a:extLst>
              <a:ext uri="{FF2B5EF4-FFF2-40B4-BE49-F238E27FC236}">
                <a16:creationId xmlns:a16="http://schemas.microsoft.com/office/drawing/2014/main" id="{8717270D-C6AD-90F2-6DB0-8EE8BA3CD518}"/>
              </a:ext>
            </a:extLst>
          </p:cNvPr>
          <p:cNvSpPr>
            <a:spLocks noGrp="1"/>
          </p:cNvSpPr>
          <p:nvPr>
            <p:ph type="title" hasCustomPrompt="1"/>
          </p:nvPr>
        </p:nvSpPr>
        <p:spPr>
          <a:xfrm>
            <a:off x="388637" y="5804866"/>
            <a:ext cx="4387554" cy="714683"/>
          </a:xfrm>
          <a:prstGeom prst="rect">
            <a:avLst/>
          </a:prstGeom>
        </p:spPr>
        <p:txBody>
          <a:bodyPr wrap="square" lIns="0" tIns="0" rIns="0" bIns="0">
            <a:noAutofit/>
          </a:bodyPr>
          <a:lstStyle>
            <a:lvl1pPr>
              <a:defRPr lang="en-US" sz="2580" b="0" i="0" kern="1200" dirty="0">
                <a:solidFill>
                  <a:schemeClr val="accent6"/>
                </a:solidFill>
                <a:latin typeface="Gotham Black" panose="02000604030000020004" pitchFamily="2" charset="0"/>
                <a:ea typeface="+mn-ea"/>
                <a:cs typeface="Gotham Book" pitchFamily="2" charset="0"/>
              </a:defRPr>
            </a:lvl1pPr>
          </a:lstStyle>
          <a:p>
            <a:pPr marL="0" lvl="0" indent="0" algn="l" defTabSz="755934" rtl="0" eaLnBrk="1" latinLnBrk="0" hangingPunct="1">
              <a:lnSpc>
                <a:spcPct val="90000"/>
              </a:lnSpc>
              <a:spcBef>
                <a:spcPts val="0"/>
              </a:spcBef>
              <a:spcAft>
                <a:spcPts val="0"/>
              </a:spcAft>
              <a:buFont typeface="Arial" panose="020B0604020202020204" pitchFamily="34" charset="0"/>
              <a:buNone/>
            </a:pPr>
            <a:r>
              <a:rPr lang="en-US"/>
              <a:t>Header</a:t>
            </a:r>
            <a:br>
              <a:rPr lang="en-US"/>
            </a:br>
            <a:r>
              <a:rPr lang="en-US"/>
              <a:t>goes here</a:t>
            </a:r>
          </a:p>
        </p:txBody>
      </p:sp>
      <p:pic>
        <p:nvPicPr>
          <p:cNvPr id="8" name="Graphic 7">
            <a:extLst>
              <a:ext uri="{FF2B5EF4-FFF2-40B4-BE49-F238E27FC236}">
                <a16:creationId xmlns:a16="http://schemas.microsoft.com/office/drawing/2014/main" id="{B5064531-3B86-A19E-3683-725B356329A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29396" y="7417900"/>
            <a:ext cx="1115568" cy="235144"/>
          </a:xfrm>
          <a:prstGeom prst="rect">
            <a:avLst/>
          </a:prstGeom>
        </p:spPr>
      </p:pic>
      <p:sp>
        <p:nvSpPr>
          <p:cNvPr id="9" name="Text Placeholder 4">
            <a:extLst>
              <a:ext uri="{FF2B5EF4-FFF2-40B4-BE49-F238E27FC236}">
                <a16:creationId xmlns:a16="http://schemas.microsoft.com/office/drawing/2014/main" id="{B54F7244-4C74-73FF-F3A6-9A26B4E37BAE}"/>
              </a:ext>
            </a:extLst>
          </p:cNvPr>
          <p:cNvSpPr>
            <a:spLocks noGrp="1"/>
          </p:cNvSpPr>
          <p:nvPr>
            <p:ph type="body" sz="quarter" idx="12" hasCustomPrompt="1"/>
          </p:nvPr>
        </p:nvSpPr>
        <p:spPr>
          <a:xfrm>
            <a:off x="388637" y="6759701"/>
            <a:ext cx="4387554" cy="2896763"/>
          </a:xfrm>
          <a:prstGeom prst="rect">
            <a:avLst/>
          </a:prstGeom>
        </p:spPr>
        <p:txBody>
          <a:bodyPr wrap="square" lIns="0" tIns="0" rIns="0" bIns="0">
            <a:noAutofit/>
          </a:bodyPr>
          <a:lstStyle>
            <a:lvl1pPr marL="0" indent="0" algn="l" defTabSz="541175" rtl="0" eaLnBrk="1" latinLnBrk="0" hangingPunct="1">
              <a:lnSpc>
                <a:spcPct val="100000"/>
              </a:lnSpc>
              <a:spcBef>
                <a:spcPts val="400"/>
              </a:spcBef>
              <a:spcAft>
                <a:spcPts val="800"/>
              </a:spcAft>
              <a:buFont typeface="Arial" panose="020B0604020202020204" pitchFamily="34" charset="0"/>
              <a:buNone/>
              <a:tabLst/>
              <a:defRPr lang="en-US" sz="1000" b="0" kern="1200" dirty="0">
                <a:solidFill>
                  <a:schemeClr val="accent6"/>
                </a:solidFill>
                <a:latin typeface="+mj-lt"/>
                <a:ea typeface="+mn-ea"/>
                <a:cs typeface="+mn-cs"/>
              </a:defRPr>
            </a:lvl1pPr>
            <a:lvl2pPr marL="0" indent="0">
              <a:spcBef>
                <a:spcPts val="0"/>
              </a:spcBef>
              <a:spcAft>
                <a:spcPts val="372"/>
              </a:spcAft>
              <a:buNone/>
              <a:defRPr lang="en-US" sz="868" b="0" kern="1200" baseline="0" dirty="0">
                <a:solidFill>
                  <a:schemeClr val="accent1"/>
                </a:solidFill>
                <a:latin typeface="+mn-lt"/>
                <a:ea typeface="+mn-ea"/>
                <a:cs typeface="+mn-cs"/>
              </a:defRPr>
            </a:lvl2pPr>
            <a:lvl3pPr marL="0" indent="0">
              <a:spcBef>
                <a:spcPts val="0"/>
              </a:spcBef>
              <a:spcAft>
                <a:spcPts val="372"/>
              </a:spcAft>
              <a:buClr>
                <a:schemeClr val="accent6"/>
              </a:buClr>
              <a:buSzPct val="120000"/>
              <a:buFont typeface="Arial" panose="020B0604020202020204" pitchFamily="34" charset="0"/>
              <a:buNone/>
              <a:defRPr sz="800" b="0">
                <a:solidFill>
                  <a:schemeClr val="accent6"/>
                </a:solidFill>
              </a:defRPr>
            </a:lvl3pPr>
            <a:lvl4pPr marL="113207" indent="-113207">
              <a:spcBef>
                <a:spcPts val="0"/>
              </a:spcBef>
              <a:spcAft>
                <a:spcPts val="372"/>
              </a:spcAft>
              <a:buClr>
                <a:schemeClr val="accent6"/>
              </a:buClr>
              <a:buSzPct val="120000"/>
              <a:buFont typeface="Gotham Book" pitchFamily="50" charset="0"/>
              <a:buChar char="•"/>
              <a:defRPr lang="en-US" sz="800" kern="1200" dirty="0">
                <a:solidFill>
                  <a:schemeClr val="accent6"/>
                </a:solidFill>
                <a:latin typeface="+mn-lt"/>
                <a:ea typeface="+mn-ea"/>
                <a:cs typeface="+mn-cs"/>
              </a:defRPr>
            </a:lvl4pPr>
            <a:lvl5pPr marL="212632" indent="-113207">
              <a:spcBef>
                <a:spcPts val="0"/>
              </a:spcBef>
              <a:spcAft>
                <a:spcPts val="372"/>
              </a:spcAft>
              <a:buClr>
                <a:schemeClr val="accent6"/>
              </a:buClr>
              <a:buFont typeface="Gotham Medium" pitchFamily="50" charset="0"/>
              <a:buChar char="–"/>
              <a:defRPr lang="en-US" sz="800" kern="1200" baseline="0" dirty="0">
                <a:solidFill>
                  <a:schemeClr val="accent6"/>
                </a:solidFill>
                <a:latin typeface="+mn-lt"/>
                <a:ea typeface="+mn-ea"/>
                <a:cs typeface="+mn-cs"/>
              </a:defRPr>
            </a:lvl5pPr>
            <a:lvl6pPr marL="318948" indent="-106316">
              <a:buClr>
                <a:schemeClr val="accent6"/>
              </a:buClr>
              <a:buSzPct val="120000"/>
              <a:buFont typeface="Gotham Book" pitchFamily="50" charset="0"/>
              <a:buChar char="•"/>
              <a:defRPr lang="en-US" sz="800" b="0" kern="1200" dirty="0">
                <a:solidFill>
                  <a:schemeClr val="accent6"/>
                </a:solidFill>
                <a:latin typeface="+mn-lt"/>
                <a:ea typeface="+mn-ea"/>
                <a:cs typeface="+mn-cs"/>
              </a:defRPr>
            </a:lvl6pPr>
          </a:lstStyle>
          <a:p>
            <a:pPr marL="0" lvl="0" indent="0" algn="l" defTabSz="541175" rtl="0" eaLnBrk="1" latinLnBrk="0" hangingPunct="1">
              <a:lnSpc>
                <a:spcPct val="110000"/>
              </a:lnSpc>
              <a:spcBef>
                <a:spcPts val="0"/>
              </a:spcBef>
              <a:spcAft>
                <a:spcPts val="372"/>
              </a:spcAft>
              <a:buFont typeface="Arial" panose="020B0604020202020204" pitchFamily="34" charset="0"/>
              <a:buNone/>
              <a:tabLst/>
            </a:pPr>
            <a:r>
              <a:rPr lang="en-US"/>
              <a:t>First Level</a:t>
            </a:r>
          </a:p>
          <a:p>
            <a:pPr marL="0" lvl="1" indent="0" algn="l" defTabSz="541175" rtl="0" eaLnBrk="1" latinLnBrk="0" hangingPunct="1">
              <a:lnSpc>
                <a:spcPct val="110000"/>
              </a:lnSpc>
              <a:spcBef>
                <a:spcPts val="0"/>
              </a:spcBef>
              <a:spcAft>
                <a:spcPts val="372"/>
              </a:spcAft>
              <a:buFont typeface="Arial" panose="020B0604020202020204" pitchFamily="34" charset="0"/>
              <a:buNone/>
            </a:pPr>
            <a:r>
              <a:rPr lang="en-US"/>
              <a:t>Second level</a:t>
            </a:r>
          </a:p>
          <a:p>
            <a:pPr lvl="2"/>
            <a:r>
              <a:rPr lang="en-US"/>
              <a:t>Body Text</a:t>
            </a:r>
          </a:p>
          <a:p>
            <a:pPr marL="113207" lvl="3" indent="-113207" algn="l" defTabSz="541175" rtl="0" eaLnBrk="1" latinLnBrk="0" hangingPunct="1">
              <a:lnSpc>
                <a:spcPct val="110000"/>
              </a:lnSpc>
              <a:spcBef>
                <a:spcPts val="0"/>
              </a:spcBef>
              <a:spcAft>
                <a:spcPts val="372"/>
              </a:spcAft>
              <a:buClr>
                <a:schemeClr val="accent6"/>
              </a:buClr>
              <a:buSzPct val="120000"/>
              <a:buFont typeface="Arial" panose="020B0604020202020204" pitchFamily="34" charset="0"/>
              <a:buChar char="•"/>
            </a:pPr>
            <a:r>
              <a:rPr lang="en-US"/>
              <a:t>First Level Bullet</a:t>
            </a:r>
          </a:p>
          <a:p>
            <a:pPr marL="212632" lvl="4" indent="-113207" algn="l" defTabSz="541175" rtl="0" eaLnBrk="1" latinLnBrk="0" hangingPunct="1">
              <a:lnSpc>
                <a:spcPct val="110000"/>
              </a:lnSpc>
              <a:spcBef>
                <a:spcPts val="0"/>
              </a:spcBef>
              <a:spcAft>
                <a:spcPts val="372"/>
              </a:spcAft>
              <a:buClr>
                <a:schemeClr val="accent6"/>
              </a:buClr>
              <a:buFont typeface="Gotham Medium" pitchFamily="50" charset="0"/>
              <a:buChar char="–"/>
            </a:pPr>
            <a:r>
              <a:rPr lang="en-US"/>
              <a:t>Second Level Bullet</a:t>
            </a:r>
          </a:p>
          <a:p>
            <a:pPr marL="318948" lvl="5" indent="-106316" algn="l" defTabSz="541175" rtl="0" eaLnBrk="1" latinLnBrk="0" hangingPunct="1">
              <a:lnSpc>
                <a:spcPct val="110000"/>
              </a:lnSpc>
              <a:spcBef>
                <a:spcPts val="0"/>
              </a:spcBef>
              <a:spcAft>
                <a:spcPts val="372"/>
              </a:spcAft>
              <a:buClr>
                <a:schemeClr val="accent6"/>
              </a:buClr>
              <a:buSzPct val="120000"/>
              <a:buFont typeface="Arial" panose="020B0604020202020204" pitchFamily="34" charset="0"/>
              <a:buChar char="•"/>
            </a:pPr>
            <a:r>
              <a:rPr lang="en-US"/>
              <a:t>Third Level Bullet</a:t>
            </a:r>
          </a:p>
        </p:txBody>
      </p:sp>
      <p:cxnSp>
        <p:nvCxnSpPr>
          <p:cNvPr id="5" name="Straight Connector 4">
            <a:extLst>
              <a:ext uri="{FF2B5EF4-FFF2-40B4-BE49-F238E27FC236}">
                <a16:creationId xmlns:a16="http://schemas.microsoft.com/office/drawing/2014/main" id="{7B7934F3-41EB-E4DE-0733-9A2A98DEE264}"/>
              </a:ext>
            </a:extLst>
          </p:cNvPr>
          <p:cNvCxnSpPr>
            <a:cxnSpLocks/>
          </p:cNvCxnSpPr>
          <p:nvPr userDrawn="1"/>
        </p:nvCxnSpPr>
        <p:spPr>
          <a:xfrm>
            <a:off x="5025053" y="6763768"/>
            <a:ext cx="0" cy="2896763"/>
          </a:xfrm>
          <a:prstGeom prst="line">
            <a:avLst/>
          </a:prstGeom>
          <a:ln w="6350">
            <a:solidFill>
              <a:srgbClr val="40AEC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7761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Image Layou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EAE4F29-4815-BA3B-3BFD-56CCD265C4B6}"/>
              </a:ext>
            </a:extLst>
          </p:cNvPr>
          <p:cNvSpPr/>
          <p:nvPr userDrawn="1"/>
        </p:nvSpPr>
        <p:spPr>
          <a:xfrm>
            <a:off x="388937" y="411479"/>
            <a:ext cx="6782400" cy="693567"/>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7E7CA1B-6293-E2DA-A1C7-8AAF60EDAE66}"/>
              </a:ext>
            </a:extLst>
          </p:cNvPr>
          <p:cNvSpPr txBox="1"/>
          <p:nvPr userDrawn="1"/>
        </p:nvSpPr>
        <p:spPr>
          <a:xfrm>
            <a:off x="388935" y="9953516"/>
            <a:ext cx="6781795" cy="361637"/>
          </a:xfrm>
          <a:prstGeom prst="rect">
            <a:avLst/>
          </a:prstGeom>
          <a:noFill/>
        </p:spPr>
        <p:txBody>
          <a:bodyPr wrap="square" lIns="0" tIns="0" rIns="0" bIns="0" rtlCol="0">
            <a:spAutoFit/>
          </a:bodyPr>
          <a:lstStyle/>
          <a:p>
            <a:pPr>
              <a:lnSpc>
                <a:spcPct val="120000"/>
              </a:lnSpc>
            </a:pPr>
            <a:r>
              <a:rPr lang="en-US" sz="500" b="0" i="0">
                <a:solidFill>
                  <a:schemeClr val="tx1"/>
                </a:solidFill>
                <a:latin typeface="Gotham Book" pitchFamily="2" charset="0"/>
                <a:cs typeface="Gotham Book" pitchFamily="2" charset="0"/>
              </a:rPr>
              <a:t>© 2024 Cushman &amp; Wakefield. All rights reserved. This document is made available for information purposes only by Cushman &amp; Wakefield, who does not make any warranties or representations in relation to the property (or properties). The information in this document has been provided by our vendor(s) or has been obtained from sources believed to be reliable but has not been verified. We therefore cannot guarantee the reliability, currency, accuracy or completeness of the information contained herein, and as such, Cushman &amp; Wakefield makes no statement, representation or warranty, and assumes no legal liability in relation to the reliability, currency, accuracy or completeness of the information provided. Interested parties should conduct their own due diligence in relation to each property they are considering purchasing.</a:t>
            </a:r>
          </a:p>
        </p:txBody>
      </p:sp>
      <p:sp>
        <p:nvSpPr>
          <p:cNvPr id="25" name="TextBox 24">
            <a:extLst>
              <a:ext uri="{FF2B5EF4-FFF2-40B4-BE49-F238E27FC236}">
                <a16:creationId xmlns:a16="http://schemas.microsoft.com/office/drawing/2014/main" id="{3A18E530-A8BD-A118-8BF2-604B9A4C8906}"/>
              </a:ext>
            </a:extLst>
          </p:cNvPr>
          <p:cNvSpPr txBox="1"/>
          <p:nvPr userDrawn="1"/>
        </p:nvSpPr>
        <p:spPr>
          <a:xfrm>
            <a:off x="5333175" y="9553538"/>
            <a:ext cx="1812370" cy="123111"/>
          </a:xfrm>
          <a:prstGeom prst="rect">
            <a:avLst/>
          </a:prstGeom>
          <a:noFill/>
        </p:spPr>
        <p:txBody>
          <a:bodyPr wrap="square" lIns="0" tIns="0" rIns="0" bIns="0" rtlCol="0">
            <a:spAutoFit/>
          </a:bodyPr>
          <a:lstStyle/>
          <a:p>
            <a:r>
              <a:rPr lang="en-AU" sz="800" b="0" i="0">
                <a:solidFill>
                  <a:srgbClr val="1C163F"/>
                </a:solidFill>
                <a:effectLst/>
                <a:latin typeface="Gotham Medium" pitchFamily="50" charset="0"/>
              </a:rPr>
              <a:t>cushmanwakefield.com</a:t>
            </a:r>
          </a:p>
        </p:txBody>
      </p:sp>
      <p:sp>
        <p:nvSpPr>
          <p:cNvPr id="26" name="Text Placeholder 24">
            <a:extLst>
              <a:ext uri="{FF2B5EF4-FFF2-40B4-BE49-F238E27FC236}">
                <a16:creationId xmlns:a16="http://schemas.microsoft.com/office/drawing/2014/main" id="{7A6146EC-E3C2-836D-DAA6-89128CCFA006}"/>
              </a:ext>
            </a:extLst>
          </p:cNvPr>
          <p:cNvSpPr>
            <a:spLocks noGrp="1"/>
          </p:cNvSpPr>
          <p:nvPr>
            <p:ph type="body" sz="quarter" idx="16" hasCustomPrompt="1"/>
          </p:nvPr>
        </p:nvSpPr>
        <p:spPr>
          <a:xfrm>
            <a:off x="5329395" y="7906777"/>
            <a:ext cx="1913729" cy="295795"/>
          </a:xfrm>
          <a:prstGeom prst="rect">
            <a:avLst/>
          </a:prstGeom>
        </p:spPr>
        <p:txBody>
          <a:bodyPr lIns="0" tIns="0" rIns="0" bIns="0">
            <a:noAutofit/>
          </a:bodyPr>
          <a:lstStyle>
            <a:lvl1pPr>
              <a:lnSpc>
                <a:spcPct val="120000"/>
              </a:lnSpc>
              <a:spcBef>
                <a:spcPts val="0"/>
              </a:spcBef>
              <a:spcAft>
                <a:spcPts val="0"/>
              </a:spcAft>
              <a:defRPr lang="en-US" sz="800" b="0" i="0" kern="1200" dirty="0">
                <a:solidFill>
                  <a:srgbClr val="1C163F"/>
                </a:solidFill>
                <a:effectLst/>
                <a:latin typeface="Gotham Medium" pitchFamily="50" charset="0"/>
                <a:ea typeface="+mn-ea"/>
                <a:cs typeface="+mn-cs"/>
              </a:defRPr>
            </a:lvl1pPr>
          </a:lstStyle>
          <a:p>
            <a:pPr lvl="0"/>
            <a:r>
              <a:rPr lang="en-US"/>
              <a:t>First Last</a:t>
            </a:r>
          </a:p>
          <a:p>
            <a:pPr lvl="0"/>
            <a:r>
              <a:rPr lang="en-US"/>
              <a:t>Position</a:t>
            </a:r>
          </a:p>
        </p:txBody>
      </p:sp>
      <p:sp>
        <p:nvSpPr>
          <p:cNvPr id="27" name="Text Placeholder 24">
            <a:extLst>
              <a:ext uri="{FF2B5EF4-FFF2-40B4-BE49-F238E27FC236}">
                <a16:creationId xmlns:a16="http://schemas.microsoft.com/office/drawing/2014/main" id="{38C25436-537A-E0FF-D0B9-CE37B2B5600B}"/>
              </a:ext>
            </a:extLst>
          </p:cNvPr>
          <p:cNvSpPr>
            <a:spLocks noGrp="1"/>
          </p:cNvSpPr>
          <p:nvPr>
            <p:ph type="body" sz="quarter" idx="17" hasCustomPrompt="1"/>
          </p:nvPr>
        </p:nvSpPr>
        <p:spPr>
          <a:xfrm>
            <a:off x="5329395" y="8253200"/>
            <a:ext cx="1913729" cy="309506"/>
          </a:xfrm>
          <a:prstGeom prst="rect">
            <a:avLst/>
          </a:prstGeom>
        </p:spPr>
        <p:txBody>
          <a:bodyPr lIns="0" tIns="0" rIns="0" bIns="0">
            <a:noAutofit/>
          </a:bodyPr>
          <a:lstStyle>
            <a:lvl1pPr>
              <a:lnSpc>
                <a:spcPct val="120000"/>
              </a:lnSpc>
              <a:spcBef>
                <a:spcPts val="0"/>
              </a:spcBef>
              <a:spcAft>
                <a:spcPts val="0"/>
              </a:spcAft>
              <a:defRPr lang="en-US" sz="800" b="0" i="0" kern="1200" dirty="0">
                <a:solidFill>
                  <a:srgbClr val="1C163F"/>
                </a:solidFill>
                <a:effectLst/>
                <a:latin typeface="Gotham Book" pitchFamily="2" charset="0"/>
                <a:ea typeface="+mn-ea"/>
                <a:cs typeface="Gotham Book" pitchFamily="2" charset="0"/>
              </a:defRPr>
            </a:lvl1pPr>
          </a:lstStyle>
          <a:p>
            <a:pPr lvl="0"/>
            <a:r>
              <a:rPr lang="en-US"/>
              <a:t>0000000000</a:t>
            </a:r>
          </a:p>
          <a:p>
            <a:pPr lvl="0"/>
            <a:r>
              <a:rPr lang="en-US"/>
              <a:t>name@cushwake.com</a:t>
            </a:r>
          </a:p>
        </p:txBody>
      </p:sp>
      <p:sp>
        <p:nvSpPr>
          <p:cNvPr id="28" name="Text Placeholder 24">
            <a:extLst>
              <a:ext uri="{FF2B5EF4-FFF2-40B4-BE49-F238E27FC236}">
                <a16:creationId xmlns:a16="http://schemas.microsoft.com/office/drawing/2014/main" id="{CBF73D64-A23C-45F2-26A1-D291698CC1ED}"/>
              </a:ext>
            </a:extLst>
          </p:cNvPr>
          <p:cNvSpPr>
            <a:spLocks noGrp="1"/>
          </p:cNvSpPr>
          <p:nvPr>
            <p:ph type="body" sz="quarter" idx="18" hasCustomPrompt="1"/>
          </p:nvPr>
        </p:nvSpPr>
        <p:spPr>
          <a:xfrm>
            <a:off x="5329395" y="8756935"/>
            <a:ext cx="1913729" cy="293517"/>
          </a:xfrm>
          <a:prstGeom prst="rect">
            <a:avLst/>
          </a:prstGeom>
        </p:spPr>
        <p:txBody>
          <a:bodyPr lIns="0" tIns="0" rIns="0" bIns="0">
            <a:noAutofit/>
          </a:bodyPr>
          <a:lstStyle>
            <a:lvl1pPr>
              <a:lnSpc>
                <a:spcPct val="120000"/>
              </a:lnSpc>
              <a:spcBef>
                <a:spcPts val="0"/>
              </a:spcBef>
              <a:spcAft>
                <a:spcPts val="0"/>
              </a:spcAft>
              <a:defRPr lang="en-US" sz="800" b="0" i="0" kern="1200" dirty="0">
                <a:solidFill>
                  <a:srgbClr val="1C163F"/>
                </a:solidFill>
                <a:effectLst/>
                <a:latin typeface="Gotham Medium" pitchFamily="50" charset="0"/>
                <a:ea typeface="+mn-ea"/>
                <a:cs typeface="+mn-cs"/>
              </a:defRPr>
            </a:lvl1pPr>
          </a:lstStyle>
          <a:p>
            <a:pPr marL="0" lvl="0" indent="0" algn="l" defTabSz="541175" rtl="0" eaLnBrk="1" latinLnBrk="0" hangingPunct="1">
              <a:lnSpc>
                <a:spcPct val="120000"/>
              </a:lnSpc>
              <a:spcBef>
                <a:spcPts val="0"/>
              </a:spcBef>
              <a:spcAft>
                <a:spcPts val="0"/>
              </a:spcAft>
              <a:buFont typeface="Arial" panose="020B0604020202020204" pitchFamily="34" charset="0"/>
              <a:buNone/>
            </a:pPr>
            <a:r>
              <a:rPr lang="en-US"/>
              <a:t>First Last</a:t>
            </a:r>
          </a:p>
          <a:p>
            <a:pPr marL="0" lvl="0" indent="0" algn="l" defTabSz="541175" rtl="0" eaLnBrk="1" latinLnBrk="0" hangingPunct="1">
              <a:lnSpc>
                <a:spcPct val="120000"/>
              </a:lnSpc>
              <a:spcBef>
                <a:spcPts val="0"/>
              </a:spcBef>
              <a:spcAft>
                <a:spcPts val="0"/>
              </a:spcAft>
              <a:buFont typeface="Arial" panose="020B0604020202020204" pitchFamily="34" charset="0"/>
              <a:buNone/>
            </a:pPr>
            <a:r>
              <a:rPr lang="en-US"/>
              <a:t>Position</a:t>
            </a:r>
          </a:p>
        </p:txBody>
      </p:sp>
      <p:sp>
        <p:nvSpPr>
          <p:cNvPr id="29" name="Text Placeholder 24">
            <a:extLst>
              <a:ext uri="{FF2B5EF4-FFF2-40B4-BE49-F238E27FC236}">
                <a16:creationId xmlns:a16="http://schemas.microsoft.com/office/drawing/2014/main" id="{FCB4BA8F-2B7C-3571-3A25-2A3240692F33}"/>
              </a:ext>
            </a:extLst>
          </p:cNvPr>
          <p:cNvSpPr>
            <a:spLocks noGrp="1"/>
          </p:cNvSpPr>
          <p:nvPr>
            <p:ph type="body" sz="quarter" idx="19" hasCustomPrompt="1"/>
          </p:nvPr>
        </p:nvSpPr>
        <p:spPr>
          <a:xfrm>
            <a:off x="5329395" y="9103358"/>
            <a:ext cx="1913729" cy="293516"/>
          </a:xfrm>
          <a:prstGeom prst="rect">
            <a:avLst/>
          </a:prstGeom>
        </p:spPr>
        <p:txBody>
          <a:bodyPr lIns="0" tIns="0" rIns="0" bIns="0">
            <a:noAutofit/>
          </a:bodyPr>
          <a:lstStyle>
            <a:lvl1pPr>
              <a:lnSpc>
                <a:spcPct val="120000"/>
              </a:lnSpc>
              <a:spcBef>
                <a:spcPts val="0"/>
              </a:spcBef>
              <a:spcAft>
                <a:spcPts val="0"/>
              </a:spcAft>
              <a:defRPr lang="en-US" sz="800" b="0" i="0" kern="1200" dirty="0">
                <a:solidFill>
                  <a:srgbClr val="1C163F"/>
                </a:solidFill>
                <a:effectLst/>
                <a:latin typeface="Gotham Book" pitchFamily="2" charset="0"/>
                <a:ea typeface="+mn-ea"/>
                <a:cs typeface="Gotham Book" pitchFamily="2" charset="0"/>
              </a:defRPr>
            </a:lvl1pPr>
          </a:lstStyle>
          <a:p>
            <a:pPr lvl="0"/>
            <a:r>
              <a:rPr lang="en-US"/>
              <a:t>0000000000</a:t>
            </a:r>
          </a:p>
          <a:p>
            <a:pPr lvl="0"/>
            <a:r>
              <a:rPr lang="en-US"/>
              <a:t>name@cushwake.com</a:t>
            </a:r>
          </a:p>
        </p:txBody>
      </p:sp>
      <p:pic>
        <p:nvPicPr>
          <p:cNvPr id="30" name="Picture 29" descr="A close up of a sign&#10;&#10;Description automatically generated">
            <a:extLst>
              <a:ext uri="{FF2B5EF4-FFF2-40B4-BE49-F238E27FC236}">
                <a16:creationId xmlns:a16="http://schemas.microsoft.com/office/drawing/2014/main" id="{BF8D35B5-22D1-C527-A26B-5DABE33E6A0B}"/>
              </a:ext>
            </a:extLst>
          </p:cNvPr>
          <p:cNvPicPr>
            <a:picLocks noChangeAspect="1"/>
          </p:cNvPicPr>
          <p:nvPr userDrawn="1"/>
        </p:nvPicPr>
        <p:blipFill>
          <a:blip r:embed="rId2"/>
          <a:stretch>
            <a:fillRect/>
          </a:stretch>
        </p:blipFill>
        <p:spPr>
          <a:xfrm>
            <a:off x="652009" y="587936"/>
            <a:ext cx="1452332" cy="319513"/>
          </a:xfrm>
          <a:prstGeom prst="rect">
            <a:avLst/>
          </a:prstGeom>
        </p:spPr>
      </p:pic>
      <p:sp>
        <p:nvSpPr>
          <p:cNvPr id="31" name="Text Placeholder 33">
            <a:extLst>
              <a:ext uri="{FF2B5EF4-FFF2-40B4-BE49-F238E27FC236}">
                <a16:creationId xmlns:a16="http://schemas.microsoft.com/office/drawing/2014/main" id="{3F75EC9B-1694-5617-4E11-439853F6F503}"/>
              </a:ext>
            </a:extLst>
          </p:cNvPr>
          <p:cNvSpPr>
            <a:spLocks noGrp="1"/>
          </p:cNvSpPr>
          <p:nvPr>
            <p:ph type="body" sz="quarter" idx="20" hasCustomPrompt="1"/>
          </p:nvPr>
        </p:nvSpPr>
        <p:spPr>
          <a:xfrm>
            <a:off x="2591348" y="770371"/>
            <a:ext cx="4307340" cy="189283"/>
          </a:xfrm>
          <a:prstGeom prst="rect">
            <a:avLst/>
          </a:prstGeom>
        </p:spPr>
        <p:txBody>
          <a:bodyPr wrap="square" lIns="0" tIns="0" rIns="0" bIns="0">
            <a:spAutoFit/>
          </a:bodyPr>
          <a:lstStyle>
            <a:lvl1pPr marL="0" indent="0" algn="r">
              <a:buFont typeface="Arial" panose="020B0604020202020204" pitchFamily="34" charset="0"/>
              <a:buNone/>
              <a:defRPr sz="1200" b="0" i="0">
                <a:solidFill>
                  <a:schemeClr val="bg1"/>
                </a:solidFill>
                <a:latin typeface="+mj-lt"/>
              </a:defRPr>
            </a:lvl1pPr>
          </a:lstStyle>
          <a:p>
            <a:pPr lvl="0"/>
            <a:r>
              <a:rPr lang="en-GB"/>
              <a:t>Address</a:t>
            </a:r>
            <a:endParaRPr lang="en-US"/>
          </a:p>
        </p:txBody>
      </p:sp>
      <p:sp>
        <p:nvSpPr>
          <p:cNvPr id="5" name="Picture Placeholder 10">
            <a:extLst>
              <a:ext uri="{FF2B5EF4-FFF2-40B4-BE49-F238E27FC236}">
                <a16:creationId xmlns:a16="http://schemas.microsoft.com/office/drawing/2014/main" id="{F33B5B3E-9F36-F1FB-A172-358DE6EC9C75}"/>
              </a:ext>
            </a:extLst>
          </p:cNvPr>
          <p:cNvSpPr>
            <a:spLocks noGrp="1"/>
          </p:cNvSpPr>
          <p:nvPr>
            <p:ph type="pic" sz="quarter" idx="13"/>
          </p:nvPr>
        </p:nvSpPr>
        <p:spPr>
          <a:xfrm>
            <a:off x="388638" y="1105046"/>
            <a:ext cx="5084462" cy="3985113"/>
          </a:xfrm>
          <a:prstGeom prst="rect">
            <a:avLst/>
          </a:prstGeom>
        </p:spPr>
        <p:txBody>
          <a:bodyPr/>
          <a:lstStyle>
            <a:lvl1pPr>
              <a:defRPr>
                <a:solidFill>
                  <a:schemeClr val="accent6"/>
                </a:solidFill>
              </a:defRPr>
            </a:lvl1pPr>
          </a:lstStyle>
          <a:p>
            <a:endParaRPr lang="en-US"/>
          </a:p>
        </p:txBody>
      </p:sp>
      <p:sp>
        <p:nvSpPr>
          <p:cNvPr id="6" name="Picture Placeholder 10">
            <a:extLst>
              <a:ext uri="{FF2B5EF4-FFF2-40B4-BE49-F238E27FC236}">
                <a16:creationId xmlns:a16="http://schemas.microsoft.com/office/drawing/2014/main" id="{59BA4F06-FAC3-5EC8-9F97-961C897BC565}"/>
              </a:ext>
            </a:extLst>
          </p:cNvPr>
          <p:cNvSpPr>
            <a:spLocks noGrp="1"/>
          </p:cNvSpPr>
          <p:nvPr>
            <p:ph type="pic" sz="quarter" idx="21"/>
          </p:nvPr>
        </p:nvSpPr>
        <p:spPr>
          <a:xfrm>
            <a:off x="5566202" y="1105046"/>
            <a:ext cx="1604528" cy="1265405"/>
          </a:xfrm>
          <a:prstGeom prst="rect">
            <a:avLst/>
          </a:prstGeom>
        </p:spPr>
        <p:txBody>
          <a:bodyPr/>
          <a:lstStyle>
            <a:lvl1pPr>
              <a:defRPr>
                <a:solidFill>
                  <a:schemeClr val="accent6"/>
                </a:solidFill>
              </a:defRPr>
            </a:lvl1pPr>
          </a:lstStyle>
          <a:p>
            <a:endParaRPr lang="en-US"/>
          </a:p>
        </p:txBody>
      </p:sp>
      <p:sp>
        <p:nvSpPr>
          <p:cNvPr id="7" name="Picture Placeholder 10">
            <a:extLst>
              <a:ext uri="{FF2B5EF4-FFF2-40B4-BE49-F238E27FC236}">
                <a16:creationId xmlns:a16="http://schemas.microsoft.com/office/drawing/2014/main" id="{4D9E0617-C19E-44FE-93AB-BF3E9A4EBD0A}"/>
              </a:ext>
            </a:extLst>
          </p:cNvPr>
          <p:cNvSpPr>
            <a:spLocks noGrp="1"/>
          </p:cNvSpPr>
          <p:nvPr>
            <p:ph type="pic" sz="quarter" idx="22"/>
          </p:nvPr>
        </p:nvSpPr>
        <p:spPr>
          <a:xfrm>
            <a:off x="5566202" y="2464900"/>
            <a:ext cx="1604528" cy="1265405"/>
          </a:xfrm>
          <a:prstGeom prst="rect">
            <a:avLst/>
          </a:prstGeom>
        </p:spPr>
        <p:txBody>
          <a:bodyPr/>
          <a:lstStyle>
            <a:lvl1pPr>
              <a:defRPr>
                <a:solidFill>
                  <a:schemeClr val="accent6"/>
                </a:solidFill>
              </a:defRPr>
            </a:lvl1pPr>
          </a:lstStyle>
          <a:p>
            <a:endParaRPr lang="en-US"/>
          </a:p>
        </p:txBody>
      </p:sp>
      <p:sp>
        <p:nvSpPr>
          <p:cNvPr id="8" name="Picture Placeholder 10">
            <a:extLst>
              <a:ext uri="{FF2B5EF4-FFF2-40B4-BE49-F238E27FC236}">
                <a16:creationId xmlns:a16="http://schemas.microsoft.com/office/drawing/2014/main" id="{4CABD88C-39CA-90BB-5B13-AEF7B8FAF6E5}"/>
              </a:ext>
            </a:extLst>
          </p:cNvPr>
          <p:cNvSpPr>
            <a:spLocks noGrp="1"/>
          </p:cNvSpPr>
          <p:nvPr>
            <p:ph type="pic" sz="quarter" idx="23"/>
          </p:nvPr>
        </p:nvSpPr>
        <p:spPr>
          <a:xfrm>
            <a:off x="5566202" y="3824754"/>
            <a:ext cx="1604528" cy="1265405"/>
          </a:xfrm>
          <a:prstGeom prst="rect">
            <a:avLst/>
          </a:prstGeom>
        </p:spPr>
        <p:txBody>
          <a:bodyPr/>
          <a:lstStyle>
            <a:lvl1pPr>
              <a:defRPr>
                <a:solidFill>
                  <a:schemeClr val="accent6"/>
                </a:solidFill>
              </a:defRPr>
            </a:lvl1pPr>
          </a:lstStyle>
          <a:p>
            <a:endParaRPr lang="en-US"/>
          </a:p>
        </p:txBody>
      </p:sp>
      <p:sp>
        <p:nvSpPr>
          <p:cNvPr id="9" name="Text Placeholder 14">
            <a:extLst>
              <a:ext uri="{FF2B5EF4-FFF2-40B4-BE49-F238E27FC236}">
                <a16:creationId xmlns:a16="http://schemas.microsoft.com/office/drawing/2014/main" id="{D9FF58CB-97FD-533F-B37A-BD58DBF66930}"/>
              </a:ext>
            </a:extLst>
          </p:cNvPr>
          <p:cNvSpPr>
            <a:spLocks noGrp="1"/>
          </p:cNvSpPr>
          <p:nvPr>
            <p:ph type="body" sz="quarter" idx="15" hasCustomPrompt="1"/>
          </p:nvPr>
        </p:nvSpPr>
        <p:spPr>
          <a:xfrm>
            <a:off x="389116" y="5416530"/>
            <a:ext cx="941843" cy="282564"/>
          </a:xfrm>
          <a:prstGeom prst="rect">
            <a:avLst/>
          </a:prstGeom>
          <a:solidFill>
            <a:srgbClr val="40AEC2"/>
          </a:solidFill>
        </p:spPr>
        <p:txBody>
          <a:bodyPr wrap="square" lIns="0" tIns="0" rIns="0" bIns="0" anchor="ctr" anchorCtr="1">
            <a:noAutofit/>
          </a:bodyPr>
          <a:lstStyle>
            <a:lvl1pPr marL="0" indent="0" algn="ctr">
              <a:buNone/>
              <a:defRPr sz="1100" b="0" i="0" cap="all" baseline="0">
                <a:solidFill>
                  <a:schemeClr val="bg1"/>
                </a:solidFill>
                <a:latin typeface="Gotham Black" panose="02000604030000020004" pitchFamily="2" charset="0"/>
              </a:defRPr>
            </a:lvl1pPr>
            <a:lvl2pPr>
              <a:defRPr sz="1100">
                <a:solidFill>
                  <a:schemeClr val="bg1"/>
                </a:solidFill>
              </a:defRPr>
            </a:lvl2pPr>
            <a:lvl3pPr>
              <a:defRPr sz="1100">
                <a:solidFill>
                  <a:schemeClr val="bg1"/>
                </a:solidFill>
              </a:defRPr>
            </a:lvl3pPr>
            <a:lvl4pPr>
              <a:defRPr sz="1100">
                <a:solidFill>
                  <a:schemeClr val="bg1"/>
                </a:solidFill>
              </a:defRPr>
            </a:lvl4pPr>
            <a:lvl5pPr>
              <a:defRPr sz="1100">
                <a:solidFill>
                  <a:schemeClr val="bg1"/>
                </a:solidFill>
              </a:defRPr>
            </a:lvl5pPr>
          </a:lstStyle>
          <a:p>
            <a:pPr lvl="0"/>
            <a:r>
              <a:rPr lang="en-GB"/>
              <a:t>FOR SALE</a:t>
            </a:r>
            <a:endParaRPr lang="en-US"/>
          </a:p>
        </p:txBody>
      </p:sp>
      <p:sp>
        <p:nvSpPr>
          <p:cNvPr id="10" name="Title 1">
            <a:extLst>
              <a:ext uri="{FF2B5EF4-FFF2-40B4-BE49-F238E27FC236}">
                <a16:creationId xmlns:a16="http://schemas.microsoft.com/office/drawing/2014/main" id="{68F3EA01-73F5-D4DE-D888-FD18142E9224}"/>
              </a:ext>
            </a:extLst>
          </p:cNvPr>
          <p:cNvSpPr>
            <a:spLocks noGrp="1"/>
          </p:cNvSpPr>
          <p:nvPr>
            <p:ph type="title" hasCustomPrompt="1"/>
          </p:nvPr>
        </p:nvSpPr>
        <p:spPr>
          <a:xfrm>
            <a:off x="388637" y="5804866"/>
            <a:ext cx="4387554" cy="714683"/>
          </a:xfrm>
          <a:prstGeom prst="rect">
            <a:avLst/>
          </a:prstGeom>
        </p:spPr>
        <p:txBody>
          <a:bodyPr wrap="square" lIns="0" tIns="0" rIns="0" bIns="0">
            <a:noAutofit/>
          </a:bodyPr>
          <a:lstStyle>
            <a:lvl1pPr>
              <a:defRPr lang="en-US" sz="2580" b="0" i="0" kern="1200" dirty="0">
                <a:solidFill>
                  <a:schemeClr val="accent6"/>
                </a:solidFill>
                <a:latin typeface="Gotham Black" panose="02000604030000020004" pitchFamily="2" charset="0"/>
                <a:ea typeface="+mn-ea"/>
                <a:cs typeface="Gotham Book" pitchFamily="2" charset="0"/>
              </a:defRPr>
            </a:lvl1pPr>
          </a:lstStyle>
          <a:p>
            <a:pPr marL="0" lvl="0" indent="0" algn="l" defTabSz="755934" rtl="0" eaLnBrk="1" latinLnBrk="0" hangingPunct="1">
              <a:lnSpc>
                <a:spcPct val="90000"/>
              </a:lnSpc>
              <a:spcBef>
                <a:spcPts val="0"/>
              </a:spcBef>
              <a:spcAft>
                <a:spcPts val="0"/>
              </a:spcAft>
              <a:buFont typeface="Arial" panose="020B0604020202020204" pitchFamily="34" charset="0"/>
              <a:buNone/>
            </a:pPr>
            <a:r>
              <a:rPr lang="en-US"/>
              <a:t>Header</a:t>
            </a:r>
            <a:br>
              <a:rPr lang="en-US"/>
            </a:br>
            <a:r>
              <a:rPr lang="en-US"/>
              <a:t>goes here</a:t>
            </a:r>
          </a:p>
        </p:txBody>
      </p:sp>
      <p:pic>
        <p:nvPicPr>
          <p:cNvPr id="11" name="Graphic 10">
            <a:extLst>
              <a:ext uri="{FF2B5EF4-FFF2-40B4-BE49-F238E27FC236}">
                <a16:creationId xmlns:a16="http://schemas.microsoft.com/office/drawing/2014/main" id="{D3F1B58A-61F3-0AA2-3C87-5E533D6E14F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29396" y="7417900"/>
            <a:ext cx="1115568" cy="235144"/>
          </a:xfrm>
          <a:prstGeom prst="rect">
            <a:avLst/>
          </a:prstGeom>
        </p:spPr>
      </p:pic>
      <p:sp>
        <p:nvSpPr>
          <p:cNvPr id="12" name="Text Placeholder 4">
            <a:extLst>
              <a:ext uri="{FF2B5EF4-FFF2-40B4-BE49-F238E27FC236}">
                <a16:creationId xmlns:a16="http://schemas.microsoft.com/office/drawing/2014/main" id="{552A3633-A046-F8F5-A4E4-346295E34F7B}"/>
              </a:ext>
            </a:extLst>
          </p:cNvPr>
          <p:cNvSpPr>
            <a:spLocks noGrp="1"/>
          </p:cNvSpPr>
          <p:nvPr>
            <p:ph type="body" sz="quarter" idx="12" hasCustomPrompt="1"/>
          </p:nvPr>
        </p:nvSpPr>
        <p:spPr>
          <a:xfrm>
            <a:off x="388637" y="6759701"/>
            <a:ext cx="4387554" cy="2896763"/>
          </a:xfrm>
          <a:prstGeom prst="rect">
            <a:avLst/>
          </a:prstGeom>
        </p:spPr>
        <p:txBody>
          <a:bodyPr wrap="square" lIns="0" tIns="0" rIns="0" bIns="0">
            <a:noAutofit/>
          </a:bodyPr>
          <a:lstStyle>
            <a:lvl1pPr marL="0" indent="0" algn="l" defTabSz="541175" rtl="0" eaLnBrk="1" latinLnBrk="0" hangingPunct="1">
              <a:lnSpc>
                <a:spcPct val="100000"/>
              </a:lnSpc>
              <a:spcBef>
                <a:spcPts val="400"/>
              </a:spcBef>
              <a:spcAft>
                <a:spcPts val="800"/>
              </a:spcAft>
              <a:buFont typeface="Arial" panose="020B0604020202020204" pitchFamily="34" charset="0"/>
              <a:buNone/>
              <a:tabLst/>
              <a:defRPr lang="en-US" sz="1000" b="0" kern="1200" dirty="0">
                <a:solidFill>
                  <a:schemeClr val="accent6"/>
                </a:solidFill>
                <a:latin typeface="+mj-lt"/>
                <a:ea typeface="+mn-ea"/>
                <a:cs typeface="+mn-cs"/>
              </a:defRPr>
            </a:lvl1pPr>
            <a:lvl2pPr marL="0" indent="0">
              <a:spcBef>
                <a:spcPts val="0"/>
              </a:spcBef>
              <a:spcAft>
                <a:spcPts val="372"/>
              </a:spcAft>
              <a:buNone/>
              <a:defRPr lang="en-US" sz="868" b="0" kern="1200" baseline="0" dirty="0">
                <a:solidFill>
                  <a:schemeClr val="accent1"/>
                </a:solidFill>
                <a:latin typeface="+mn-lt"/>
                <a:ea typeface="+mn-ea"/>
                <a:cs typeface="+mn-cs"/>
              </a:defRPr>
            </a:lvl2pPr>
            <a:lvl3pPr marL="0" indent="0">
              <a:spcBef>
                <a:spcPts val="0"/>
              </a:spcBef>
              <a:spcAft>
                <a:spcPts val="372"/>
              </a:spcAft>
              <a:buClr>
                <a:schemeClr val="accent6"/>
              </a:buClr>
              <a:buSzPct val="120000"/>
              <a:buFont typeface="Arial" panose="020B0604020202020204" pitchFamily="34" charset="0"/>
              <a:buNone/>
              <a:defRPr sz="800" b="0">
                <a:solidFill>
                  <a:schemeClr val="accent6"/>
                </a:solidFill>
              </a:defRPr>
            </a:lvl3pPr>
            <a:lvl4pPr marL="113207" indent="-113207">
              <a:spcBef>
                <a:spcPts val="0"/>
              </a:spcBef>
              <a:spcAft>
                <a:spcPts val="372"/>
              </a:spcAft>
              <a:buClr>
                <a:schemeClr val="accent6"/>
              </a:buClr>
              <a:buSzPct val="120000"/>
              <a:buFont typeface="Gotham Book" pitchFamily="50" charset="0"/>
              <a:buChar char="•"/>
              <a:defRPr lang="en-US" sz="800" kern="1200" dirty="0">
                <a:solidFill>
                  <a:schemeClr val="accent6"/>
                </a:solidFill>
                <a:latin typeface="+mn-lt"/>
                <a:ea typeface="+mn-ea"/>
                <a:cs typeface="+mn-cs"/>
              </a:defRPr>
            </a:lvl4pPr>
            <a:lvl5pPr marL="212632" indent="-113207">
              <a:spcBef>
                <a:spcPts val="0"/>
              </a:spcBef>
              <a:spcAft>
                <a:spcPts val="372"/>
              </a:spcAft>
              <a:buClr>
                <a:schemeClr val="accent6"/>
              </a:buClr>
              <a:buFont typeface="Gotham Medium" pitchFamily="50" charset="0"/>
              <a:buChar char="–"/>
              <a:defRPr lang="en-US" sz="800" kern="1200" baseline="0" dirty="0">
                <a:solidFill>
                  <a:schemeClr val="accent6"/>
                </a:solidFill>
                <a:latin typeface="+mn-lt"/>
                <a:ea typeface="+mn-ea"/>
                <a:cs typeface="+mn-cs"/>
              </a:defRPr>
            </a:lvl5pPr>
            <a:lvl6pPr marL="318948" indent="-106316">
              <a:buClr>
                <a:schemeClr val="accent6"/>
              </a:buClr>
              <a:buSzPct val="120000"/>
              <a:buFont typeface="Gotham Book" pitchFamily="50" charset="0"/>
              <a:buChar char="•"/>
              <a:defRPr lang="en-US" sz="800" b="0" kern="1200" dirty="0">
                <a:solidFill>
                  <a:schemeClr val="accent6"/>
                </a:solidFill>
                <a:latin typeface="+mn-lt"/>
                <a:ea typeface="+mn-ea"/>
                <a:cs typeface="+mn-cs"/>
              </a:defRPr>
            </a:lvl6pPr>
          </a:lstStyle>
          <a:p>
            <a:pPr marL="0" lvl="0" indent="0" algn="l" defTabSz="541175" rtl="0" eaLnBrk="1" latinLnBrk="0" hangingPunct="1">
              <a:lnSpc>
                <a:spcPct val="110000"/>
              </a:lnSpc>
              <a:spcBef>
                <a:spcPts val="0"/>
              </a:spcBef>
              <a:spcAft>
                <a:spcPts val="372"/>
              </a:spcAft>
              <a:buFont typeface="Arial" panose="020B0604020202020204" pitchFamily="34" charset="0"/>
              <a:buNone/>
              <a:tabLst/>
            </a:pPr>
            <a:r>
              <a:rPr lang="en-US"/>
              <a:t>First Level</a:t>
            </a:r>
          </a:p>
          <a:p>
            <a:pPr marL="0" lvl="1" indent="0" algn="l" defTabSz="541175" rtl="0" eaLnBrk="1" latinLnBrk="0" hangingPunct="1">
              <a:lnSpc>
                <a:spcPct val="110000"/>
              </a:lnSpc>
              <a:spcBef>
                <a:spcPts val="0"/>
              </a:spcBef>
              <a:spcAft>
                <a:spcPts val="372"/>
              </a:spcAft>
              <a:buFont typeface="Arial" panose="020B0604020202020204" pitchFamily="34" charset="0"/>
              <a:buNone/>
            </a:pPr>
            <a:r>
              <a:rPr lang="en-US"/>
              <a:t>Second level</a:t>
            </a:r>
          </a:p>
          <a:p>
            <a:pPr lvl="2"/>
            <a:r>
              <a:rPr lang="en-US"/>
              <a:t>Body Text</a:t>
            </a:r>
          </a:p>
          <a:p>
            <a:pPr marL="113207" lvl="3" indent="-113207" algn="l" defTabSz="541175" rtl="0" eaLnBrk="1" latinLnBrk="0" hangingPunct="1">
              <a:lnSpc>
                <a:spcPct val="110000"/>
              </a:lnSpc>
              <a:spcBef>
                <a:spcPts val="0"/>
              </a:spcBef>
              <a:spcAft>
                <a:spcPts val="372"/>
              </a:spcAft>
              <a:buClr>
                <a:schemeClr val="accent6"/>
              </a:buClr>
              <a:buSzPct val="120000"/>
              <a:buFont typeface="Arial" panose="020B0604020202020204" pitchFamily="34" charset="0"/>
              <a:buChar char="•"/>
            </a:pPr>
            <a:r>
              <a:rPr lang="en-US"/>
              <a:t>First Level Bullet</a:t>
            </a:r>
          </a:p>
          <a:p>
            <a:pPr marL="212632" lvl="4" indent="-113207" algn="l" defTabSz="541175" rtl="0" eaLnBrk="1" latinLnBrk="0" hangingPunct="1">
              <a:lnSpc>
                <a:spcPct val="110000"/>
              </a:lnSpc>
              <a:spcBef>
                <a:spcPts val="0"/>
              </a:spcBef>
              <a:spcAft>
                <a:spcPts val="372"/>
              </a:spcAft>
              <a:buClr>
                <a:schemeClr val="accent6"/>
              </a:buClr>
              <a:buFont typeface="Gotham Medium" pitchFamily="50" charset="0"/>
              <a:buChar char="–"/>
            </a:pPr>
            <a:r>
              <a:rPr lang="en-US"/>
              <a:t>Second Level Bullet</a:t>
            </a:r>
          </a:p>
          <a:p>
            <a:pPr marL="318948" lvl="5" indent="-106316" algn="l" defTabSz="541175" rtl="0" eaLnBrk="1" latinLnBrk="0" hangingPunct="1">
              <a:lnSpc>
                <a:spcPct val="110000"/>
              </a:lnSpc>
              <a:spcBef>
                <a:spcPts val="0"/>
              </a:spcBef>
              <a:spcAft>
                <a:spcPts val="372"/>
              </a:spcAft>
              <a:buClr>
                <a:schemeClr val="accent6"/>
              </a:buClr>
              <a:buSzPct val="120000"/>
              <a:buFont typeface="Arial" panose="020B0604020202020204" pitchFamily="34" charset="0"/>
              <a:buChar char="•"/>
            </a:pPr>
            <a:r>
              <a:rPr lang="en-US"/>
              <a:t>Third Level Bullet</a:t>
            </a:r>
          </a:p>
        </p:txBody>
      </p:sp>
      <p:cxnSp>
        <p:nvCxnSpPr>
          <p:cNvPr id="2" name="Straight Connector 1">
            <a:extLst>
              <a:ext uri="{FF2B5EF4-FFF2-40B4-BE49-F238E27FC236}">
                <a16:creationId xmlns:a16="http://schemas.microsoft.com/office/drawing/2014/main" id="{103A9927-3CD3-98AD-BB94-287CF57D744E}"/>
              </a:ext>
            </a:extLst>
          </p:cNvPr>
          <p:cNvCxnSpPr>
            <a:cxnSpLocks/>
          </p:cNvCxnSpPr>
          <p:nvPr userDrawn="1"/>
        </p:nvCxnSpPr>
        <p:spPr>
          <a:xfrm>
            <a:off x="5025053" y="6763768"/>
            <a:ext cx="0" cy="2896763"/>
          </a:xfrm>
          <a:prstGeom prst="line">
            <a:avLst/>
          </a:prstGeom>
          <a:ln w="6350">
            <a:solidFill>
              <a:srgbClr val="40AEC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5236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Column, 3-Image Layout">
    <p:spTree>
      <p:nvGrpSpPr>
        <p:cNvPr id="1" name=""/>
        <p:cNvGrpSpPr/>
        <p:nvPr/>
      </p:nvGrpSpPr>
      <p:grpSpPr>
        <a:xfrm>
          <a:off x="0" y="0"/>
          <a:ext cx="0" cy="0"/>
          <a:chOff x="0" y="0"/>
          <a:chExt cx="0" cy="0"/>
        </a:xfrm>
      </p:grpSpPr>
      <p:sp>
        <p:nvSpPr>
          <p:cNvPr id="2" name="Picture Placeholder 37">
            <a:extLst>
              <a:ext uri="{FF2B5EF4-FFF2-40B4-BE49-F238E27FC236}">
                <a16:creationId xmlns:a16="http://schemas.microsoft.com/office/drawing/2014/main" id="{C50374A1-7C39-79A5-E0F0-5847C41D5BE8}"/>
              </a:ext>
            </a:extLst>
          </p:cNvPr>
          <p:cNvSpPr>
            <a:spLocks noGrp="1"/>
          </p:cNvSpPr>
          <p:nvPr>
            <p:ph type="pic" sz="quarter" idx="29"/>
          </p:nvPr>
        </p:nvSpPr>
        <p:spPr>
          <a:xfrm>
            <a:off x="-1" y="0"/>
            <a:ext cx="7559675" cy="2557957"/>
          </a:xfrm>
          <a:prstGeom prst="rect">
            <a:avLst/>
          </a:prstGeom>
          <a:solidFill>
            <a:srgbClr val="D4D5D6"/>
          </a:solidFill>
          <a:ln>
            <a:noFill/>
          </a:ln>
        </p:spPr>
        <p:txBody>
          <a:bodyPr/>
          <a:lstStyle>
            <a:lvl1pPr>
              <a:defRPr>
                <a:solidFill>
                  <a:schemeClr val="accent6"/>
                </a:solidFill>
              </a:defRPr>
            </a:lvl1pPr>
          </a:lstStyle>
          <a:p>
            <a:endParaRPr lang="en-US"/>
          </a:p>
        </p:txBody>
      </p:sp>
      <p:sp>
        <p:nvSpPr>
          <p:cNvPr id="4" name="Rectangle 3">
            <a:extLst>
              <a:ext uri="{FF2B5EF4-FFF2-40B4-BE49-F238E27FC236}">
                <a16:creationId xmlns:a16="http://schemas.microsoft.com/office/drawing/2014/main" id="{F8F611E4-47D3-628C-6557-EC68792BE0BF}"/>
              </a:ext>
            </a:extLst>
          </p:cNvPr>
          <p:cNvSpPr/>
          <p:nvPr userDrawn="1"/>
        </p:nvSpPr>
        <p:spPr>
          <a:xfrm>
            <a:off x="1" y="8681987"/>
            <a:ext cx="7559674" cy="200982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9">
            <a:extLst>
              <a:ext uri="{FF2B5EF4-FFF2-40B4-BE49-F238E27FC236}">
                <a16:creationId xmlns:a16="http://schemas.microsoft.com/office/drawing/2014/main" id="{EAF9E500-2982-2576-9494-E7E947F299F4}"/>
              </a:ext>
            </a:extLst>
          </p:cNvPr>
          <p:cNvSpPr>
            <a:spLocks noGrp="1"/>
          </p:cNvSpPr>
          <p:nvPr>
            <p:ph type="body" sz="quarter" idx="21" hasCustomPrompt="1"/>
          </p:nvPr>
        </p:nvSpPr>
        <p:spPr>
          <a:xfrm>
            <a:off x="362355" y="8925255"/>
            <a:ext cx="4353294" cy="141962"/>
          </a:xfrm>
          <a:prstGeom prst="rect">
            <a:avLst/>
          </a:prstGeom>
        </p:spPr>
        <p:txBody>
          <a:bodyPr lIns="0" tIns="0" rIns="0" bIns="0">
            <a:noAutofit/>
          </a:bodyPr>
          <a:lstStyle>
            <a:lvl1pPr>
              <a:defRPr sz="900" b="0" i="0">
                <a:solidFill>
                  <a:srgbClr val="40AEC2"/>
                </a:solidFill>
                <a:latin typeface="Gotham Black" panose="02000604030000020004" pitchFamily="2" charset="0"/>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GB"/>
              <a:t>FOR SALE BY EOI CLOSING THURSDAY 1 JUNE AT 12PM (AEST)</a:t>
            </a:r>
            <a:endParaRPr lang="en-US"/>
          </a:p>
        </p:txBody>
      </p:sp>
      <p:sp>
        <p:nvSpPr>
          <p:cNvPr id="10" name="TextBox 9">
            <a:extLst>
              <a:ext uri="{FF2B5EF4-FFF2-40B4-BE49-F238E27FC236}">
                <a16:creationId xmlns:a16="http://schemas.microsoft.com/office/drawing/2014/main" id="{0F645001-8C42-111F-CC05-D5B0E2DEF065}"/>
              </a:ext>
            </a:extLst>
          </p:cNvPr>
          <p:cNvSpPr txBox="1"/>
          <p:nvPr userDrawn="1"/>
        </p:nvSpPr>
        <p:spPr>
          <a:xfrm>
            <a:off x="6017408" y="9738768"/>
            <a:ext cx="1812370" cy="123111"/>
          </a:xfrm>
          <a:prstGeom prst="rect">
            <a:avLst/>
          </a:prstGeom>
          <a:noFill/>
        </p:spPr>
        <p:txBody>
          <a:bodyPr wrap="square" lIns="0" tIns="0" rIns="0" bIns="0" rtlCol="0">
            <a:noAutofit/>
          </a:bodyPr>
          <a:lstStyle/>
          <a:p>
            <a:pPr marL="0" algn="l" defTabSz="872722" rtl="0" eaLnBrk="1" latinLnBrk="0" hangingPunct="1"/>
            <a:r>
              <a:rPr lang="en-AU" sz="800" b="0" i="0" kern="1200">
                <a:solidFill>
                  <a:schemeClr val="bg1"/>
                </a:solidFill>
                <a:effectLst/>
                <a:latin typeface="Gotham Medium" pitchFamily="50" charset="0"/>
                <a:ea typeface="+mn-ea"/>
                <a:cs typeface="+mn-cs"/>
              </a:rPr>
              <a:t>cushmanwakefield.com</a:t>
            </a:r>
          </a:p>
        </p:txBody>
      </p:sp>
      <p:sp>
        <p:nvSpPr>
          <p:cNvPr id="11" name="Picture Placeholder 15">
            <a:extLst>
              <a:ext uri="{FF2B5EF4-FFF2-40B4-BE49-F238E27FC236}">
                <a16:creationId xmlns:a16="http://schemas.microsoft.com/office/drawing/2014/main" id="{D1222157-F4F3-A71A-EADD-2D933B4D5AF7}"/>
              </a:ext>
            </a:extLst>
          </p:cNvPr>
          <p:cNvSpPr>
            <a:spLocks noGrp="1"/>
          </p:cNvSpPr>
          <p:nvPr>
            <p:ph type="pic" sz="quarter" idx="22"/>
          </p:nvPr>
        </p:nvSpPr>
        <p:spPr>
          <a:xfrm>
            <a:off x="4433888" y="2973999"/>
            <a:ext cx="2767012" cy="1672887"/>
          </a:xfrm>
          <a:prstGeom prst="rect">
            <a:avLst/>
          </a:prstGeom>
        </p:spPr>
        <p:txBody>
          <a:bodyPr/>
          <a:lstStyle>
            <a:lvl1pPr>
              <a:defRPr>
                <a:solidFill>
                  <a:schemeClr val="accent6"/>
                </a:solidFill>
              </a:defRPr>
            </a:lvl1pPr>
          </a:lstStyle>
          <a:p>
            <a:endParaRPr lang="en-US"/>
          </a:p>
        </p:txBody>
      </p:sp>
      <p:sp>
        <p:nvSpPr>
          <p:cNvPr id="12" name="Picture Placeholder 15">
            <a:extLst>
              <a:ext uri="{FF2B5EF4-FFF2-40B4-BE49-F238E27FC236}">
                <a16:creationId xmlns:a16="http://schemas.microsoft.com/office/drawing/2014/main" id="{3AEBD535-47A0-EDDD-B084-1A1925A464A6}"/>
              </a:ext>
            </a:extLst>
          </p:cNvPr>
          <p:cNvSpPr>
            <a:spLocks noGrp="1"/>
          </p:cNvSpPr>
          <p:nvPr>
            <p:ph type="pic" sz="quarter" idx="23"/>
          </p:nvPr>
        </p:nvSpPr>
        <p:spPr>
          <a:xfrm>
            <a:off x="4433888" y="4780519"/>
            <a:ext cx="2767012" cy="1672887"/>
          </a:xfrm>
          <a:prstGeom prst="rect">
            <a:avLst/>
          </a:prstGeom>
        </p:spPr>
        <p:txBody>
          <a:bodyPr/>
          <a:lstStyle>
            <a:lvl1pPr>
              <a:defRPr>
                <a:solidFill>
                  <a:schemeClr val="accent6"/>
                </a:solidFill>
              </a:defRPr>
            </a:lvl1pPr>
          </a:lstStyle>
          <a:p>
            <a:endParaRPr lang="en-US"/>
          </a:p>
        </p:txBody>
      </p:sp>
      <p:sp>
        <p:nvSpPr>
          <p:cNvPr id="13" name="Picture Placeholder 15">
            <a:extLst>
              <a:ext uri="{FF2B5EF4-FFF2-40B4-BE49-F238E27FC236}">
                <a16:creationId xmlns:a16="http://schemas.microsoft.com/office/drawing/2014/main" id="{2D7BF1EE-E07B-A7BF-9BAB-C5D0E32DDCEC}"/>
              </a:ext>
            </a:extLst>
          </p:cNvPr>
          <p:cNvSpPr>
            <a:spLocks noGrp="1"/>
          </p:cNvSpPr>
          <p:nvPr>
            <p:ph type="pic" sz="quarter" idx="24"/>
          </p:nvPr>
        </p:nvSpPr>
        <p:spPr>
          <a:xfrm>
            <a:off x="4433888" y="6587038"/>
            <a:ext cx="2767012" cy="1672887"/>
          </a:xfrm>
          <a:prstGeom prst="rect">
            <a:avLst/>
          </a:prstGeom>
        </p:spPr>
        <p:txBody>
          <a:bodyPr/>
          <a:lstStyle>
            <a:lvl1pPr>
              <a:defRPr>
                <a:solidFill>
                  <a:schemeClr val="accent6"/>
                </a:solidFill>
              </a:defRPr>
            </a:lvl1pPr>
          </a:lstStyle>
          <a:p>
            <a:endParaRPr lang="en-US"/>
          </a:p>
        </p:txBody>
      </p:sp>
      <p:sp>
        <p:nvSpPr>
          <p:cNvPr id="14" name="Text Placeholder 12">
            <a:extLst>
              <a:ext uri="{FF2B5EF4-FFF2-40B4-BE49-F238E27FC236}">
                <a16:creationId xmlns:a16="http://schemas.microsoft.com/office/drawing/2014/main" id="{89FF66D9-A9F3-B42A-294B-7B698F21DAF3}"/>
              </a:ext>
            </a:extLst>
          </p:cNvPr>
          <p:cNvSpPr>
            <a:spLocks noGrp="1"/>
          </p:cNvSpPr>
          <p:nvPr>
            <p:ph type="body" sz="quarter" idx="25" hasCustomPrompt="1"/>
          </p:nvPr>
        </p:nvSpPr>
        <p:spPr>
          <a:xfrm>
            <a:off x="388934" y="1486758"/>
            <a:ext cx="4147439" cy="406971"/>
          </a:xfrm>
          <a:prstGeom prst="rect">
            <a:avLst/>
          </a:prstGeom>
        </p:spPr>
        <p:txBody>
          <a:bodyPr wrap="square" lIns="0" tIns="0" rIns="0" bIns="0">
            <a:noAutofit/>
          </a:bodyPr>
          <a:lstStyle>
            <a:lvl1pPr marL="0" indent="0">
              <a:spcBef>
                <a:spcPts val="0"/>
              </a:spcBef>
              <a:buNone/>
              <a:defRPr sz="2580" b="0" i="0">
                <a:solidFill>
                  <a:schemeClr val="bg1"/>
                </a:solidFill>
                <a:latin typeface="Gotham Black" panose="02000604030000020004" pitchFamily="2" charset="0"/>
              </a:defRPr>
            </a:lvl1pPr>
          </a:lstStyle>
          <a:p>
            <a:pPr lvl="0"/>
            <a:r>
              <a:rPr lang="en-GB"/>
              <a:t>123 ADDRESS STREET</a:t>
            </a:r>
            <a:endParaRPr lang="en-US"/>
          </a:p>
        </p:txBody>
      </p:sp>
      <p:sp>
        <p:nvSpPr>
          <p:cNvPr id="15" name="Text Placeholder 12">
            <a:extLst>
              <a:ext uri="{FF2B5EF4-FFF2-40B4-BE49-F238E27FC236}">
                <a16:creationId xmlns:a16="http://schemas.microsoft.com/office/drawing/2014/main" id="{8E556210-CDF9-95C4-B53E-290F5E7C842E}"/>
              </a:ext>
            </a:extLst>
          </p:cNvPr>
          <p:cNvSpPr>
            <a:spLocks noGrp="1"/>
          </p:cNvSpPr>
          <p:nvPr>
            <p:ph type="body" sz="quarter" idx="26" hasCustomPrompt="1"/>
          </p:nvPr>
        </p:nvSpPr>
        <p:spPr>
          <a:xfrm>
            <a:off x="383737" y="1844100"/>
            <a:ext cx="4147439" cy="406971"/>
          </a:xfrm>
          <a:prstGeom prst="rect">
            <a:avLst/>
          </a:prstGeom>
        </p:spPr>
        <p:txBody>
          <a:bodyPr wrap="square" lIns="0" tIns="0" rIns="0" bIns="0">
            <a:noAutofit/>
          </a:bodyPr>
          <a:lstStyle>
            <a:lvl1pPr marL="0" indent="0">
              <a:spcBef>
                <a:spcPts val="0"/>
              </a:spcBef>
              <a:buNone/>
              <a:defRPr sz="2580" b="0" i="0">
                <a:solidFill>
                  <a:srgbClr val="40AEC2"/>
                </a:solidFill>
                <a:latin typeface="Gotham Black" panose="02000604030000020004" pitchFamily="2" charset="0"/>
              </a:defRPr>
            </a:lvl1pPr>
          </a:lstStyle>
          <a:p>
            <a:pPr lvl="0"/>
            <a:r>
              <a:rPr lang="en-GB"/>
              <a:t>SUBURB QLD</a:t>
            </a:r>
            <a:endParaRPr lang="en-US"/>
          </a:p>
        </p:txBody>
      </p:sp>
      <p:sp>
        <p:nvSpPr>
          <p:cNvPr id="16" name="Text Placeholder 14">
            <a:extLst>
              <a:ext uri="{FF2B5EF4-FFF2-40B4-BE49-F238E27FC236}">
                <a16:creationId xmlns:a16="http://schemas.microsoft.com/office/drawing/2014/main" id="{D03070AD-6A8A-5ECD-92CB-59107D2E5FAE}"/>
              </a:ext>
            </a:extLst>
          </p:cNvPr>
          <p:cNvSpPr>
            <a:spLocks noGrp="1"/>
          </p:cNvSpPr>
          <p:nvPr>
            <p:ph type="body" sz="quarter" idx="15" hasCustomPrompt="1"/>
          </p:nvPr>
        </p:nvSpPr>
        <p:spPr>
          <a:xfrm>
            <a:off x="368989" y="1085072"/>
            <a:ext cx="941843" cy="274677"/>
          </a:xfrm>
          <a:prstGeom prst="rect">
            <a:avLst/>
          </a:prstGeom>
          <a:solidFill>
            <a:srgbClr val="40AEC2"/>
          </a:solidFill>
        </p:spPr>
        <p:txBody>
          <a:bodyPr wrap="square" lIns="0" tIns="54000" rIns="0" bIns="54000" anchor="ctr" anchorCtr="1">
            <a:spAutoFit/>
          </a:bodyPr>
          <a:lstStyle>
            <a:lvl1pPr marL="0" indent="0" algn="ctr">
              <a:buNone/>
              <a:defRPr sz="1050" b="0" i="0">
                <a:solidFill>
                  <a:schemeClr val="bg1"/>
                </a:solidFill>
                <a:latin typeface="Gotham Black" panose="02000604030000020004" pitchFamily="2" charset="0"/>
              </a:defRPr>
            </a:lvl1pPr>
            <a:lvl2pPr>
              <a:defRPr sz="1100">
                <a:solidFill>
                  <a:schemeClr val="bg1"/>
                </a:solidFill>
              </a:defRPr>
            </a:lvl2pPr>
            <a:lvl3pPr>
              <a:defRPr sz="1100">
                <a:solidFill>
                  <a:schemeClr val="bg1"/>
                </a:solidFill>
              </a:defRPr>
            </a:lvl3pPr>
            <a:lvl4pPr>
              <a:defRPr sz="1100">
                <a:solidFill>
                  <a:schemeClr val="bg1"/>
                </a:solidFill>
              </a:defRPr>
            </a:lvl4pPr>
            <a:lvl5pPr>
              <a:defRPr sz="1100">
                <a:solidFill>
                  <a:schemeClr val="bg1"/>
                </a:solidFill>
              </a:defRPr>
            </a:lvl5pPr>
          </a:lstStyle>
          <a:p>
            <a:pPr lvl="0"/>
            <a:r>
              <a:rPr lang="en-GB"/>
              <a:t>FOR SALE</a:t>
            </a:r>
            <a:endParaRPr lang="en-US"/>
          </a:p>
        </p:txBody>
      </p:sp>
      <p:sp>
        <p:nvSpPr>
          <p:cNvPr id="17" name="Text Placeholder 24">
            <a:extLst>
              <a:ext uri="{FF2B5EF4-FFF2-40B4-BE49-F238E27FC236}">
                <a16:creationId xmlns:a16="http://schemas.microsoft.com/office/drawing/2014/main" id="{DCBCD69C-9015-35FD-9EA8-F07C667416F3}"/>
              </a:ext>
            </a:extLst>
          </p:cNvPr>
          <p:cNvSpPr>
            <a:spLocks noGrp="1"/>
          </p:cNvSpPr>
          <p:nvPr>
            <p:ph type="body" sz="quarter" idx="16" hasCustomPrompt="1"/>
          </p:nvPr>
        </p:nvSpPr>
        <p:spPr>
          <a:xfrm>
            <a:off x="362355" y="9251051"/>
            <a:ext cx="1913729" cy="295795"/>
          </a:xfrm>
          <a:prstGeom prst="rect">
            <a:avLst/>
          </a:prstGeom>
        </p:spPr>
        <p:txBody>
          <a:bodyPr lIns="0" tIns="0" rIns="0" bIns="0">
            <a:noAutofit/>
          </a:bodyPr>
          <a:lstStyle>
            <a:lvl1pPr>
              <a:lnSpc>
                <a:spcPct val="120000"/>
              </a:lnSpc>
              <a:spcBef>
                <a:spcPts val="0"/>
              </a:spcBef>
              <a:spcAft>
                <a:spcPts val="0"/>
              </a:spcAft>
              <a:defRPr lang="en-US" sz="800" b="0" i="0" kern="1200" dirty="0">
                <a:solidFill>
                  <a:schemeClr val="bg1"/>
                </a:solidFill>
                <a:effectLst/>
                <a:latin typeface="Gotham Medium" pitchFamily="50" charset="0"/>
                <a:ea typeface="+mn-ea"/>
                <a:cs typeface="+mn-cs"/>
              </a:defRPr>
            </a:lvl1pPr>
          </a:lstStyle>
          <a:p>
            <a:pPr lvl="0"/>
            <a:r>
              <a:rPr lang="en-US"/>
              <a:t>First Last</a:t>
            </a:r>
          </a:p>
          <a:p>
            <a:pPr lvl="0"/>
            <a:r>
              <a:rPr lang="en-US"/>
              <a:t>Position</a:t>
            </a:r>
          </a:p>
        </p:txBody>
      </p:sp>
      <p:sp>
        <p:nvSpPr>
          <p:cNvPr id="35" name="TextBox 34">
            <a:extLst>
              <a:ext uri="{FF2B5EF4-FFF2-40B4-BE49-F238E27FC236}">
                <a16:creationId xmlns:a16="http://schemas.microsoft.com/office/drawing/2014/main" id="{B5999191-469F-7DBF-B5C5-CEF6DE236C85}"/>
              </a:ext>
            </a:extLst>
          </p:cNvPr>
          <p:cNvSpPr txBox="1"/>
          <p:nvPr userDrawn="1"/>
        </p:nvSpPr>
        <p:spPr>
          <a:xfrm>
            <a:off x="362356" y="10095045"/>
            <a:ext cx="6838544" cy="358047"/>
          </a:xfrm>
          <a:prstGeom prst="rect">
            <a:avLst/>
          </a:prstGeom>
          <a:noFill/>
        </p:spPr>
        <p:txBody>
          <a:bodyPr wrap="square" lIns="0" tIns="0" rIns="0" bIns="0" rtlCol="0">
            <a:spAutoFit/>
          </a:bodyPr>
          <a:lstStyle/>
          <a:p>
            <a:pPr algn="just">
              <a:lnSpc>
                <a:spcPct val="120000"/>
              </a:lnSpc>
            </a:pPr>
            <a:r>
              <a:rPr lang="en-US" sz="500" b="0" i="0">
                <a:solidFill>
                  <a:schemeClr val="bg1"/>
                </a:solidFill>
                <a:latin typeface="Gotham Book" pitchFamily="2" charset="0"/>
                <a:cs typeface="Gotham Book" pitchFamily="2" charset="0"/>
              </a:rPr>
              <a:t>© 2024 Cushman &amp; Wakefield. All rights reserved. This document is made available for information purposes only by Cushman &amp; Wakefield, who does not make any warranties or representations in relation to the property (or properties). The information in this document has been provided by our vendor(s) or has been obtained from sources believed to be reliable but has not been verified. We therefore cannot guarantee the reliability, currency, accuracy or completeness of the information contained herein, and as such, Cushman &amp; Wakefield makes no statement, representation or warranty, and assumes no legal liability in relation to the reliability, currency, accuracy or completeness of the information provided. Interested parties should conduct their own due diligence in relation to each property they are considering purchasing.</a:t>
            </a:r>
          </a:p>
        </p:txBody>
      </p:sp>
      <p:sp>
        <p:nvSpPr>
          <p:cNvPr id="37" name="Text Placeholder 4">
            <a:extLst>
              <a:ext uri="{FF2B5EF4-FFF2-40B4-BE49-F238E27FC236}">
                <a16:creationId xmlns:a16="http://schemas.microsoft.com/office/drawing/2014/main" id="{378ACD6E-CA04-4739-80C2-A9EEBEBB5B2B}"/>
              </a:ext>
            </a:extLst>
          </p:cNvPr>
          <p:cNvSpPr>
            <a:spLocks noGrp="1"/>
          </p:cNvSpPr>
          <p:nvPr>
            <p:ph type="body" sz="quarter" idx="12" hasCustomPrompt="1"/>
          </p:nvPr>
        </p:nvSpPr>
        <p:spPr>
          <a:xfrm>
            <a:off x="296285" y="2973999"/>
            <a:ext cx="3795069" cy="5285926"/>
          </a:xfrm>
          <a:prstGeom prst="rect">
            <a:avLst/>
          </a:prstGeom>
        </p:spPr>
        <p:txBody>
          <a:bodyPr wrap="square" lIns="0" tIns="0" rIns="0" bIns="0">
            <a:noAutofit/>
          </a:bodyPr>
          <a:lstStyle>
            <a:lvl1pPr marL="0" indent="0">
              <a:lnSpc>
                <a:spcPct val="100000"/>
              </a:lnSpc>
              <a:spcBef>
                <a:spcPts val="0"/>
              </a:spcBef>
              <a:spcAft>
                <a:spcPts val="800"/>
              </a:spcAft>
              <a:buNone/>
              <a:tabLst/>
              <a:defRPr lang="en-US" sz="1000" b="0" kern="1200" dirty="0">
                <a:solidFill>
                  <a:schemeClr val="accent6"/>
                </a:solidFill>
                <a:latin typeface="+mj-lt"/>
                <a:ea typeface="+mn-ea"/>
                <a:cs typeface="+mn-cs"/>
              </a:defRPr>
            </a:lvl1pPr>
            <a:lvl2pPr marL="0" indent="0">
              <a:lnSpc>
                <a:spcPct val="100000"/>
              </a:lnSpc>
              <a:spcBef>
                <a:spcPts val="1800"/>
              </a:spcBef>
              <a:spcAft>
                <a:spcPts val="372"/>
              </a:spcAft>
              <a:buNone/>
              <a:defRPr lang="en-US" sz="1000" b="0" kern="1200" cap="all" baseline="0" dirty="0" smtClean="0">
                <a:solidFill>
                  <a:schemeClr val="accent1"/>
                </a:solidFill>
                <a:latin typeface="+mj-lt"/>
                <a:ea typeface="+mn-ea"/>
                <a:cs typeface="+mn-cs"/>
              </a:defRPr>
            </a:lvl2pPr>
            <a:lvl3pPr marL="0" indent="0">
              <a:spcBef>
                <a:spcPts val="600"/>
              </a:spcBef>
              <a:spcAft>
                <a:spcPts val="372"/>
              </a:spcAft>
              <a:buClr>
                <a:schemeClr val="accent6"/>
              </a:buClr>
              <a:buSzPct val="120000"/>
              <a:buFont typeface="Arial" panose="020B0604020202020204" pitchFamily="34" charset="0"/>
              <a:buNone/>
              <a:defRPr sz="800" b="0">
                <a:solidFill>
                  <a:schemeClr val="accent6"/>
                </a:solidFill>
              </a:defRPr>
            </a:lvl3pPr>
            <a:lvl4pPr marL="113207" indent="-113207">
              <a:spcBef>
                <a:spcPts val="0"/>
              </a:spcBef>
              <a:spcAft>
                <a:spcPts val="372"/>
              </a:spcAft>
              <a:buClr>
                <a:schemeClr val="accent6"/>
              </a:buClr>
              <a:buSzPct val="120000"/>
              <a:buFont typeface="Gotham Book" pitchFamily="50" charset="0"/>
              <a:buChar char="•"/>
              <a:defRPr lang="en-US" sz="800" kern="1200" dirty="0">
                <a:solidFill>
                  <a:schemeClr val="accent6"/>
                </a:solidFill>
                <a:latin typeface="+mn-lt"/>
                <a:ea typeface="+mn-ea"/>
                <a:cs typeface="+mn-cs"/>
              </a:defRPr>
            </a:lvl4pPr>
            <a:lvl5pPr marL="212632" indent="-113207">
              <a:spcBef>
                <a:spcPts val="0"/>
              </a:spcBef>
              <a:spcAft>
                <a:spcPts val="372"/>
              </a:spcAft>
              <a:buClr>
                <a:schemeClr val="accent6"/>
              </a:buClr>
              <a:buFont typeface="Gotham Medium" pitchFamily="50" charset="0"/>
              <a:buChar char="–"/>
              <a:defRPr lang="en-US" sz="800" kern="1200" baseline="0" dirty="0">
                <a:solidFill>
                  <a:schemeClr val="accent6"/>
                </a:solidFill>
                <a:latin typeface="+mn-lt"/>
                <a:ea typeface="+mn-ea"/>
                <a:cs typeface="+mn-cs"/>
              </a:defRPr>
            </a:lvl5pPr>
            <a:lvl6pPr marL="318948" indent="-106316">
              <a:buClr>
                <a:schemeClr val="accent6"/>
              </a:buClr>
              <a:buSzPct val="120000"/>
              <a:buFont typeface="Gotham Book" pitchFamily="50" charset="0"/>
              <a:buChar char="•"/>
              <a:defRPr lang="en-US" sz="800" b="0" kern="1200" dirty="0">
                <a:solidFill>
                  <a:schemeClr val="accent6"/>
                </a:solidFill>
                <a:latin typeface="+mn-lt"/>
                <a:ea typeface="+mn-ea"/>
                <a:cs typeface="+mn-cs"/>
              </a:defRPr>
            </a:lvl6pPr>
          </a:lstStyle>
          <a:p>
            <a:pPr marL="0" lvl="0" indent="0" algn="l" defTabSz="541175" rtl="0" eaLnBrk="1" latinLnBrk="0" hangingPunct="1">
              <a:lnSpc>
                <a:spcPct val="110000"/>
              </a:lnSpc>
              <a:spcBef>
                <a:spcPts val="0"/>
              </a:spcBef>
              <a:spcAft>
                <a:spcPts val="372"/>
              </a:spcAft>
              <a:buFont typeface="Arial" panose="020B0604020202020204" pitchFamily="34" charset="0"/>
              <a:buNone/>
              <a:tabLst/>
            </a:pPr>
            <a:r>
              <a:rPr lang="en-US"/>
              <a:t>First Level</a:t>
            </a:r>
          </a:p>
          <a:p>
            <a:pPr marL="0" lvl="1" indent="0" algn="l" defTabSz="541175" rtl="0" eaLnBrk="1" latinLnBrk="0" hangingPunct="1">
              <a:lnSpc>
                <a:spcPct val="100000"/>
              </a:lnSpc>
              <a:spcBef>
                <a:spcPts val="1800"/>
              </a:spcBef>
              <a:spcAft>
                <a:spcPts val="372"/>
              </a:spcAft>
              <a:buFont typeface="Arial" panose="020B0604020202020204" pitchFamily="34" charset="0"/>
              <a:buNone/>
            </a:pPr>
            <a:r>
              <a:rPr lang="en-US"/>
              <a:t>Second level</a:t>
            </a:r>
          </a:p>
          <a:p>
            <a:pPr lvl="2"/>
            <a:r>
              <a:rPr lang="en-US"/>
              <a:t>Body Text</a:t>
            </a:r>
          </a:p>
          <a:p>
            <a:pPr marL="113207" lvl="3" indent="-113207" algn="l" defTabSz="541175" rtl="0" eaLnBrk="1" latinLnBrk="0" hangingPunct="1">
              <a:lnSpc>
                <a:spcPct val="110000"/>
              </a:lnSpc>
              <a:spcBef>
                <a:spcPts val="0"/>
              </a:spcBef>
              <a:spcAft>
                <a:spcPts val="372"/>
              </a:spcAft>
              <a:buClr>
                <a:schemeClr val="accent6"/>
              </a:buClr>
              <a:buSzPct val="120000"/>
              <a:buFont typeface="Arial" panose="020B0604020202020204" pitchFamily="34" charset="0"/>
              <a:buChar char="•"/>
            </a:pPr>
            <a:r>
              <a:rPr lang="en-US"/>
              <a:t>First Level Bullet</a:t>
            </a:r>
          </a:p>
          <a:p>
            <a:pPr marL="212632" lvl="4" indent="-113207" algn="l" defTabSz="541175" rtl="0" eaLnBrk="1" latinLnBrk="0" hangingPunct="1">
              <a:lnSpc>
                <a:spcPct val="110000"/>
              </a:lnSpc>
              <a:spcBef>
                <a:spcPts val="0"/>
              </a:spcBef>
              <a:spcAft>
                <a:spcPts val="372"/>
              </a:spcAft>
              <a:buClr>
                <a:schemeClr val="accent6"/>
              </a:buClr>
              <a:buFont typeface="Gotham Medium" pitchFamily="50" charset="0"/>
              <a:buChar char="–"/>
            </a:pPr>
            <a:r>
              <a:rPr lang="en-US"/>
              <a:t>Second Level Bullet</a:t>
            </a:r>
          </a:p>
          <a:p>
            <a:pPr marL="318948" lvl="5" indent="-106316" algn="l" defTabSz="541175" rtl="0" eaLnBrk="1" latinLnBrk="0" hangingPunct="1">
              <a:lnSpc>
                <a:spcPct val="110000"/>
              </a:lnSpc>
              <a:spcBef>
                <a:spcPts val="0"/>
              </a:spcBef>
              <a:spcAft>
                <a:spcPts val="372"/>
              </a:spcAft>
              <a:buClr>
                <a:schemeClr val="accent6"/>
              </a:buClr>
              <a:buSzPct val="120000"/>
              <a:buFont typeface="Arial" panose="020B0604020202020204" pitchFamily="34" charset="0"/>
              <a:buChar char="•"/>
            </a:pPr>
            <a:r>
              <a:rPr lang="en-US"/>
              <a:t>Third Level Bullet</a:t>
            </a:r>
          </a:p>
        </p:txBody>
      </p:sp>
      <p:sp>
        <p:nvSpPr>
          <p:cNvPr id="38" name="Text Placeholder 24">
            <a:extLst>
              <a:ext uri="{FF2B5EF4-FFF2-40B4-BE49-F238E27FC236}">
                <a16:creationId xmlns:a16="http://schemas.microsoft.com/office/drawing/2014/main" id="{0A066233-A1AF-989B-5A73-8AA0A45C65F9}"/>
              </a:ext>
            </a:extLst>
          </p:cNvPr>
          <p:cNvSpPr>
            <a:spLocks noGrp="1"/>
          </p:cNvSpPr>
          <p:nvPr>
            <p:ph type="body" sz="quarter" idx="30" hasCustomPrompt="1"/>
          </p:nvPr>
        </p:nvSpPr>
        <p:spPr>
          <a:xfrm>
            <a:off x="2711855" y="9251051"/>
            <a:ext cx="1913729" cy="295795"/>
          </a:xfrm>
          <a:prstGeom prst="rect">
            <a:avLst/>
          </a:prstGeom>
        </p:spPr>
        <p:txBody>
          <a:bodyPr lIns="0" tIns="0" rIns="0" bIns="0">
            <a:noAutofit/>
          </a:bodyPr>
          <a:lstStyle>
            <a:lvl1pPr>
              <a:lnSpc>
                <a:spcPct val="120000"/>
              </a:lnSpc>
              <a:spcBef>
                <a:spcPts val="0"/>
              </a:spcBef>
              <a:spcAft>
                <a:spcPts val="0"/>
              </a:spcAft>
              <a:defRPr lang="en-US" sz="800" b="0" i="0" kern="1200" dirty="0">
                <a:solidFill>
                  <a:schemeClr val="bg1"/>
                </a:solidFill>
                <a:effectLst/>
                <a:latin typeface="Gotham Medium" pitchFamily="50" charset="0"/>
                <a:ea typeface="+mn-ea"/>
                <a:cs typeface="+mn-cs"/>
              </a:defRPr>
            </a:lvl1pPr>
          </a:lstStyle>
          <a:p>
            <a:pPr lvl="0"/>
            <a:r>
              <a:rPr lang="en-US"/>
              <a:t>First Last</a:t>
            </a:r>
          </a:p>
          <a:p>
            <a:pPr lvl="0"/>
            <a:r>
              <a:rPr lang="en-US"/>
              <a:t>Position</a:t>
            </a:r>
          </a:p>
        </p:txBody>
      </p:sp>
      <p:sp>
        <p:nvSpPr>
          <p:cNvPr id="39" name="Text Placeholder 24">
            <a:extLst>
              <a:ext uri="{FF2B5EF4-FFF2-40B4-BE49-F238E27FC236}">
                <a16:creationId xmlns:a16="http://schemas.microsoft.com/office/drawing/2014/main" id="{5AAD1791-4FC3-BF7F-B557-49F7509AFBC3}"/>
              </a:ext>
            </a:extLst>
          </p:cNvPr>
          <p:cNvSpPr>
            <a:spLocks noGrp="1"/>
          </p:cNvSpPr>
          <p:nvPr>
            <p:ph type="body" sz="quarter" idx="17" hasCustomPrompt="1"/>
          </p:nvPr>
        </p:nvSpPr>
        <p:spPr>
          <a:xfrm>
            <a:off x="362355" y="9584015"/>
            <a:ext cx="1913729" cy="309506"/>
          </a:xfrm>
          <a:prstGeom prst="rect">
            <a:avLst/>
          </a:prstGeom>
        </p:spPr>
        <p:txBody>
          <a:bodyPr lIns="0" tIns="0" rIns="0" bIns="0">
            <a:noAutofit/>
          </a:bodyPr>
          <a:lstStyle>
            <a:lvl1pPr>
              <a:lnSpc>
                <a:spcPct val="120000"/>
              </a:lnSpc>
              <a:spcBef>
                <a:spcPts val="0"/>
              </a:spcBef>
              <a:spcAft>
                <a:spcPts val="0"/>
              </a:spcAft>
              <a:defRPr lang="en-US" sz="800" b="0" i="0" kern="1200" dirty="0">
                <a:solidFill>
                  <a:schemeClr val="bg1"/>
                </a:solidFill>
                <a:effectLst/>
                <a:latin typeface="Gotham Book" pitchFamily="2" charset="0"/>
                <a:ea typeface="+mn-ea"/>
                <a:cs typeface="Gotham Book" pitchFamily="2" charset="0"/>
              </a:defRPr>
            </a:lvl1pPr>
          </a:lstStyle>
          <a:p>
            <a:pPr lvl="0"/>
            <a:r>
              <a:rPr lang="en-US"/>
              <a:t>0000000000</a:t>
            </a:r>
          </a:p>
          <a:p>
            <a:pPr lvl="0"/>
            <a:r>
              <a:rPr lang="en-US"/>
              <a:t>name@cushwake.com</a:t>
            </a:r>
          </a:p>
        </p:txBody>
      </p:sp>
      <p:sp>
        <p:nvSpPr>
          <p:cNvPr id="40" name="Text Placeholder 24">
            <a:extLst>
              <a:ext uri="{FF2B5EF4-FFF2-40B4-BE49-F238E27FC236}">
                <a16:creationId xmlns:a16="http://schemas.microsoft.com/office/drawing/2014/main" id="{93F1EEC1-2867-4C0B-60B5-FF5F83591A10}"/>
              </a:ext>
            </a:extLst>
          </p:cNvPr>
          <p:cNvSpPr>
            <a:spLocks noGrp="1"/>
          </p:cNvSpPr>
          <p:nvPr>
            <p:ph type="body" sz="quarter" idx="28" hasCustomPrompt="1"/>
          </p:nvPr>
        </p:nvSpPr>
        <p:spPr>
          <a:xfrm>
            <a:off x="2711855" y="9584015"/>
            <a:ext cx="1913729" cy="309506"/>
          </a:xfrm>
          <a:prstGeom prst="rect">
            <a:avLst/>
          </a:prstGeom>
        </p:spPr>
        <p:txBody>
          <a:bodyPr lIns="0" tIns="0" rIns="0" bIns="0">
            <a:noAutofit/>
          </a:bodyPr>
          <a:lstStyle>
            <a:lvl1pPr>
              <a:lnSpc>
                <a:spcPct val="120000"/>
              </a:lnSpc>
              <a:spcBef>
                <a:spcPts val="0"/>
              </a:spcBef>
              <a:spcAft>
                <a:spcPts val="0"/>
              </a:spcAft>
              <a:defRPr lang="en-US" sz="800" b="0" i="0" kern="1200" dirty="0">
                <a:solidFill>
                  <a:schemeClr val="bg1"/>
                </a:solidFill>
                <a:effectLst/>
                <a:latin typeface="Gotham Book" pitchFamily="2" charset="0"/>
                <a:ea typeface="+mn-ea"/>
                <a:cs typeface="Gotham Book" pitchFamily="2" charset="0"/>
              </a:defRPr>
            </a:lvl1pPr>
          </a:lstStyle>
          <a:p>
            <a:pPr lvl="0"/>
            <a:r>
              <a:rPr lang="en-US"/>
              <a:t>0000000000</a:t>
            </a:r>
          </a:p>
          <a:p>
            <a:pPr lvl="0"/>
            <a:r>
              <a:rPr lang="en-US"/>
              <a:t>name@cushwake.com</a:t>
            </a:r>
          </a:p>
        </p:txBody>
      </p:sp>
    </p:spTree>
    <p:extLst>
      <p:ext uri="{BB962C8B-B14F-4D97-AF65-F5344CB8AC3E}">
        <p14:creationId xmlns:p14="http://schemas.microsoft.com/office/powerpoint/2010/main" val="3895461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over 1">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41132053-411C-E733-4BCA-6455102880A9}"/>
              </a:ext>
            </a:extLst>
          </p:cNvPr>
          <p:cNvSpPr>
            <a:spLocks noGrp="1"/>
          </p:cNvSpPr>
          <p:nvPr>
            <p:ph type="pic" sz="quarter" idx="50"/>
          </p:nvPr>
        </p:nvSpPr>
        <p:spPr>
          <a:xfrm>
            <a:off x="0" y="0"/>
            <a:ext cx="7559675" cy="1081088"/>
          </a:xfrm>
          <a:prstGeom prst="rect">
            <a:avLst/>
          </a:prstGeom>
        </p:spPr>
        <p:txBody>
          <a:bodyPr/>
          <a:lstStyle>
            <a:lvl1pPr>
              <a:defRPr>
                <a:solidFill>
                  <a:schemeClr val="accent6"/>
                </a:solidFill>
              </a:defRPr>
            </a:lvl1pPr>
          </a:lstStyle>
          <a:p>
            <a:endParaRPr lang="en-US"/>
          </a:p>
        </p:txBody>
      </p:sp>
      <p:sp>
        <p:nvSpPr>
          <p:cNvPr id="7" name="TextBox 6">
            <a:extLst>
              <a:ext uri="{FF2B5EF4-FFF2-40B4-BE49-F238E27FC236}">
                <a16:creationId xmlns:a16="http://schemas.microsoft.com/office/drawing/2014/main" id="{91E5E741-4DA2-3B92-8392-75AB540D5D22}"/>
              </a:ext>
            </a:extLst>
          </p:cNvPr>
          <p:cNvSpPr txBox="1"/>
          <p:nvPr userDrawn="1"/>
        </p:nvSpPr>
        <p:spPr>
          <a:xfrm>
            <a:off x="6003135" y="10218778"/>
            <a:ext cx="1812370" cy="123111"/>
          </a:xfrm>
          <a:prstGeom prst="rect">
            <a:avLst/>
          </a:prstGeom>
          <a:noFill/>
        </p:spPr>
        <p:txBody>
          <a:bodyPr wrap="square" lIns="0" tIns="0" rIns="0" bIns="0" rtlCol="0">
            <a:spAutoFit/>
          </a:bodyPr>
          <a:lstStyle/>
          <a:p>
            <a:r>
              <a:rPr lang="en-AU" sz="800" b="0" i="0">
                <a:solidFill>
                  <a:schemeClr val="bg1"/>
                </a:solidFill>
                <a:effectLst/>
                <a:latin typeface="Gotham Medium" pitchFamily="50" charset="0"/>
              </a:rPr>
              <a:t>cushmanwakefield.com</a:t>
            </a:r>
          </a:p>
        </p:txBody>
      </p:sp>
      <p:sp>
        <p:nvSpPr>
          <p:cNvPr id="18" name="Picture Placeholder 15">
            <a:extLst>
              <a:ext uri="{FF2B5EF4-FFF2-40B4-BE49-F238E27FC236}">
                <a16:creationId xmlns:a16="http://schemas.microsoft.com/office/drawing/2014/main" id="{6D644578-6347-21E3-1352-997FC6EEC938}"/>
              </a:ext>
            </a:extLst>
          </p:cNvPr>
          <p:cNvSpPr>
            <a:spLocks noGrp="1"/>
          </p:cNvSpPr>
          <p:nvPr>
            <p:ph type="pic" sz="quarter" idx="32"/>
          </p:nvPr>
        </p:nvSpPr>
        <p:spPr>
          <a:xfrm>
            <a:off x="363941" y="1410165"/>
            <a:ext cx="2063755" cy="1314734"/>
          </a:xfrm>
          <a:prstGeom prst="rect">
            <a:avLst/>
          </a:prstGeom>
        </p:spPr>
        <p:txBody>
          <a:bodyPr/>
          <a:lstStyle>
            <a:lvl1pPr>
              <a:defRPr>
                <a:solidFill>
                  <a:schemeClr val="accent6"/>
                </a:solidFill>
              </a:defRPr>
            </a:lvl1pPr>
          </a:lstStyle>
          <a:p>
            <a:endParaRPr lang="en-US"/>
          </a:p>
        </p:txBody>
      </p:sp>
      <p:sp>
        <p:nvSpPr>
          <p:cNvPr id="19" name="Picture Placeholder 15">
            <a:extLst>
              <a:ext uri="{FF2B5EF4-FFF2-40B4-BE49-F238E27FC236}">
                <a16:creationId xmlns:a16="http://schemas.microsoft.com/office/drawing/2014/main" id="{FCB9C1A7-E5E1-1E8A-BA47-08B2C8F6A66F}"/>
              </a:ext>
            </a:extLst>
          </p:cNvPr>
          <p:cNvSpPr>
            <a:spLocks noGrp="1"/>
          </p:cNvSpPr>
          <p:nvPr>
            <p:ph type="pic" sz="quarter" idx="33"/>
          </p:nvPr>
        </p:nvSpPr>
        <p:spPr>
          <a:xfrm>
            <a:off x="2747959" y="1410165"/>
            <a:ext cx="2063755" cy="1314734"/>
          </a:xfrm>
          <a:prstGeom prst="rect">
            <a:avLst/>
          </a:prstGeom>
        </p:spPr>
        <p:txBody>
          <a:bodyPr/>
          <a:lstStyle>
            <a:lvl1pPr>
              <a:defRPr>
                <a:solidFill>
                  <a:schemeClr val="accent6"/>
                </a:solidFill>
              </a:defRPr>
            </a:lvl1pPr>
          </a:lstStyle>
          <a:p>
            <a:endParaRPr lang="en-US"/>
          </a:p>
        </p:txBody>
      </p:sp>
      <p:sp>
        <p:nvSpPr>
          <p:cNvPr id="21" name="Picture Placeholder 15">
            <a:extLst>
              <a:ext uri="{FF2B5EF4-FFF2-40B4-BE49-F238E27FC236}">
                <a16:creationId xmlns:a16="http://schemas.microsoft.com/office/drawing/2014/main" id="{3236CFAB-F577-EBCD-17D4-373B3F1E17F3}"/>
              </a:ext>
            </a:extLst>
          </p:cNvPr>
          <p:cNvSpPr>
            <a:spLocks noGrp="1"/>
          </p:cNvSpPr>
          <p:nvPr>
            <p:ph type="pic" sz="quarter" idx="34"/>
          </p:nvPr>
        </p:nvSpPr>
        <p:spPr>
          <a:xfrm>
            <a:off x="5131977" y="1412866"/>
            <a:ext cx="2063755" cy="1314734"/>
          </a:xfrm>
          <a:prstGeom prst="rect">
            <a:avLst/>
          </a:prstGeom>
        </p:spPr>
        <p:txBody>
          <a:bodyPr/>
          <a:lstStyle>
            <a:lvl1pPr>
              <a:defRPr>
                <a:solidFill>
                  <a:schemeClr val="accent6"/>
                </a:solidFill>
              </a:defRPr>
            </a:lvl1pPr>
          </a:lstStyle>
          <a:p>
            <a:endParaRPr lang="en-US"/>
          </a:p>
        </p:txBody>
      </p:sp>
      <p:sp>
        <p:nvSpPr>
          <p:cNvPr id="23" name="Text Placeholder 18">
            <a:extLst>
              <a:ext uri="{FF2B5EF4-FFF2-40B4-BE49-F238E27FC236}">
                <a16:creationId xmlns:a16="http://schemas.microsoft.com/office/drawing/2014/main" id="{8BA886C8-8404-48AD-7089-2B27E8978241}"/>
              </a:ext>
            </a:extLst>
          </p:cNvPr>
          <p:cNvSpPr>
            <a:spLocks noGrp="1"/>
          </p:cNvSpPr>
          <p:nvPr>
            <p:ph type="body" sz="quarter" idx="35" hasCustomPrompt="1"/>
          </p:nvPr>
        </p:nvSpPr>
        <p:spPr>
          <a:xfrm>
            <a:off x="362360" y="2863681"/>
            <a:ext cx="2063750" cy="323850"/>
          </a:xfrm>
          <a:prstGeom prst="rect">
            <a:avLst/>
          </a:prstGeom>
        </p:spPr>
        <p:txBody>
          <a:bodyPr lIns="0" tIns="0" rIns="0" bIns="0">
            <a:noAutofit/>
          </a:bodyPr>
          <a:lstStyle>
            <a:lvl1pPr>
              <a:lnSpc>
                <a:spcPct val="110000"/>
              </a:lnSpc>
              <a:spcBef>
                <a:spcPts val="0"/>
              </a:spcBef>
              <a:spcAft>
                <a:spcPts val="0"/>
              </a:spcAft>
              <a:defRPr sz="900" b="0" i="0">
                <a:solidFill>
                  <a:schemeClr val="accent6"/>
                </a:solidFill>
                <a:latin typeface="Gotham Bold" panose="02000604030000020004" pitchFamily="2" charset="0"/>
              </a:defRPr>
            </a:lvl1pPr>
            <a:lvl2pPr>
              <a:defRPr sz="900" b="1" i="0">
                <a:latin typeface="Gotham Bold" panose="02000604030000020004" pitchFamily="2" charset="0"/>
              </a:defRPr>
            </a:lvl2pPr>
            <a:lvl3pPr>
              <a:defRPr sz="900" b="1" i="0">
                <a:latin typeface="Gotham Bold" panose="02000604030000020004" pitchFamily="2" charset="0"/>
              </a:defRPr>
            </a:lvl3pPr>
            <a:lvl4pPr>
              <a:defRPr sz="900" b="1" i="0">
                <a:latin typeface="Gotham Bold" panose="02000604030000020004" pitchFamily="2" charset="0"/>
              </a:defRPr>
            </a:lvl4pPr>
            <a:lvl5pPr>
              <a:defRPr sz="900" b="1" i="0">
                <a:latin typeface="Gotham Bold" panose="02000604030000020004" pitchFamily="2" charset="0"/>
              </a:defRPr>
            </a:lvl5pPr>
          </a:lstStyle>
          <a:p>
            <a:pPr lvl="0"/>
            <a:r>
              <a:rPr lang="en-GB"/>
              <a:t>123 Address Street,</a:t>
            </a:r>
          </a:p>
          <a:p>
            <a:pPr lvl="0"/>
            <a:r>
              <a:rPr lang="en-GB"/>
              <a:t>Suburb NSW 2000</a:t>
            </a:r>
            <a:endParaRPr lang="en-US"/>
          </a:p>
        </p:txBody>
      </p:sp>
      <p:sp>
        <p:nvSpPr>
          <p:cNvPr id="24" name="Text Placeholder 18">
            <a:extLst>
              <a:ext uri="{FF2B5EF4-FFF2-40B4-BE49-F238E27FC236}">
                <a16:creationId xmlns:a16="http://schemas.microsoft.com/office/drawing/2014/main" id="{1B5ECFB9-C917-7ACD-E633-FAB37B6CA657}"/>
              </a:ext>
            </a:extLst>
          </p:cNvPr>
          <p:cNvSpPr>
            <a:spLocks noGrp="1"/>
          </p:cNvSpPr>
          <p:nvPr>
            <p:ph type="body" sz="quarter" idx="36" hasCustomPrompt="1"/>
          </p:nvPr>
        </p:nvSpPr>
        <p:spPr>
          <a:xfrm>
            <a:off x="2746378" y="2863681"/>
            <a:ext cx="2063750" cy="323850"/>
          </a:xfrm>
          <a:prstGeom prst="rect">
            <a:avLst/>
          </a:prstGeom>
        </p:spPr>
        <p:txBody>
          <a:bodyPr lIns="0" tIns="0" rIns="0" bIns="0">
            <a:noAutofit/>
          </a:bodyPr>
          <a:lstStyle>
            <a:lvl1pPr>
              <a:lnSpc>
                <a:spcPct val="110000"/>
              </a:lnSpc>
              <a:spcBef>
                <a:spcPts val="0"/>
              </a:spcBef>
              <a:spcAft>
                <a:spcPts val="0"/>
              </a:spcAft>
              <a:defRPr sz="900" b="0" i="0">
                <a:solidFill>
                  <a:schemeClr val="accent6"/>
                </a:solidFill>
                <a:latin typeface="Gotham Bold" panose="02000604030000020004" pitchFamily="2" charset="0"/>
              </a:defRPr>
            </a:lvl1pPr>
            <a:lvl2pPr>
              <a:defRPr sz="900" b="1" i="0">
                <a:latin typeface="Gotham Bold" panose="02000604030000020004" pitchFamily="2" charset="0"/>
              </a:defRPr>
            </a:lvl2pPr>
            <a:lvl3pPr>
              <a:defRPr sz="900" b="1" i="0">
                <a:latin typeface="Gotham Bold" panose="02000604030000020004" pitchFamily="2" charset="0"/>
              </a:defRPr>
            </a:lvl3pPr>
            <a:lvl4pPr>
              <a:defRPr sz="900" b="1" i="0">
                <a:latin typeface="Gotham Bold" panose="02000604030000020004" pitchFamily="2" charset="0"/>
              </a:defRPr>
            </a:lvl4pPr>
            <a:lvl5pPr>
              <a:defRPr sz="900" b="1" i="0">
                <a:latin typeface="Gotham Bold" panose="02000604030000020004" pitchFamily="2" charset="0"/>
              </a:defRPr>
            </a:lvl5pPr>
          </a:lstStyle>
          <a:p>
            <a:pPr lvl="0"/>
            <a:r>
              <a:rPr lang="en-GB"/>
              <a:t>123 Address Street,</a:t>
            </a:r>
          </a:p>
          <a:p>
            <a:pPr lvl="0"/>
            <a:r>
              <a:rPr lang="en-GB"/>
              <a:t>Suburb NSW 2000</a:t>
            </a:r>
            <a:endParaRPr lang="en-US"/>
          </a:p>
        </p:txBody>
      </p:sp>
      <p:sp>
        <p:nvSpPr>
          <p:cNvPr id="25" name="Text Placeholder 18">
            <a:extLst>
              <a:ext uri="{FF2B5EF4-FFF2-40B4-BE49-F238E27FC236}">
                <a16:creationId xmlns:a16="http://schemas.microsoft.com/office/drawing/2014/main" id="{FAB9E8CC-307F-9911-B27B-DCB82F6E6C42}"/>
              </a:ext>
            </a:extLst>
          </p:cNvPr>
          <p:cNvSpPr>
            <a:spLocks noGrp="1"/>
          </p:cNvSpPr>
          <p:nvPr>
            <p:ph type="body" sz="quarter" idx="37" hasCustomPrompt="1"/>
          </p:nvPr>
        </p:nvSpPr>
        <p:spPr>
          <a:xfrm>
            <a:off x="5130396" y="2863681"/>
            <a:ext cx="2063750" cy="323850"/>
          </a:xfrm>
          <a:prstGeom prst="rect">
            <a:avLst/>
          </a:prstGeom>
        </p:spPr>
        <p:txBody>
          <a:bodyPr lIns="0" tIns="0" rIns="0" bIns="0">
            <a:noAutofit/>
          </a:bodyPr>
          <a:lstStyle>
            <a:lvl1pPr>
              <a:lnSpc>
                <a:spcPct val="110000"/>
              </a:lnSpc>
              <a:spcBef>
                <a:spcPts val="0"/>
              </a:spcBef>
              <a:spcAft>
                <a:spcPts val="0"/>
              </a:spcAft>
              <a:defRPr sz="900" b="0" i="0">
                <a:solidFill>
                  <a:schemeClr val="accent6"/>
                </a:solidFill>
                <a:latin typeface="Gotham Bold" panose="02000604030000020004" pitchFamily="2" charset="0"/>
              </a:defRPr>
            </a:lvl1pPr>
            <a:lvl2pPr>
              <a:defRPr sz="900" b="1" i="0">
                <a:latin typeface="Gotham Bold" panose="02000604030000020004" pitchFamily="2" charset="0"/>
              </a:defRPr>
            </a:lvl2pPr>
            <a:lvl3pPr>
              <a:defRPr sz="900" b="1" i="0">
                <a:latin typeface="Gotham Bold" panose="02000604030000020004" pitchFamily="2" charset="0"/>
              </a:defRPr>
            </a:lvl3pPr>
            <a:lvl4pPr>
              <a:defRPr sz="900" b="1" i="0">
                <a:latin typeface="Gotham Bold" panose="02000604030000020004" pitchFamily="2" charset="0"/>
              </a:defRPr>
            </a:lvl4pPr>
            <a:lvl5pPr>
              <a:defRPr sz="900" b="1" i="0">
                <a:latin typeface="Gotham Bold" panose="02000604030000020004" pitchFamily="2" charset="0"/>
              </a:defRPr>
            </a:lvl5pPr>
          </a:lstStyle>
          <a:p>
            <a:pPr lvl="0"/>
            <a:r>
              <a:rPr lang="en-GB"/>
              <a:t>123 Address Street,</a:t>
            </a:r>
          </a:p>
          <a:p>
            <a:pPr lvl="0"/>
            <a:r>
              <a:rPr lang="en-GB"/>
              <a:t>Suburb NSW 2000</a:t>
            </a:r>
            <a:endParaRPr lang="en-US"/>
          </a:p>
        </p:txBody>
      </p:sp>
      <p:sp>
        <p:nvSpPr>
          <p:cNvPr id="26" name="Text Placeholder 24">
            <a:extLst>
              <a:ext uri="{FF2B5EF4-FFF2-40B4-BE49-F238E27FC236}">
                <a16:creationId xmlns:a16="http://schemas.microsoft.com/office/drawing/2014/main" id="{8D0C05F4-FCCD-897C-F5BA-DFCE46EA435A}"/>
              </a:ext>
            </a:extLst>
          </p:cNvPr>
          <p:cNvSpPr>
            <a:spLocks noGrp="1"/>
          </p:cNvSpPr>
          <p:nvPr>
            <p:ph type="body" sz="quarter" idx="38" hasCustomPrompt="1"/>
          </p:nvPr>
        </p:nvSpPr>
        <p:spPr>
          <a:xfrm>
            <a:off x="362355" y="3258936"/>
            <a:ext cx="2063750" cy="474685"/>
          </a:xfrm>
          <a:prstGeom prst="rect">
            <a:avLst/>
          </a:prstGeom>
        </p:spPr>
        <p:txBody>
          <a:bodyPr lIns="0" tIns="0" rIns="0" bIns="0">
            <a:noAutofit/>
          </a:bodyPr>
          <a:lstStyle>
            <a:lvl1pPr>
              <a:lnSpc>
                <a:spcPct val="120000"/>
              </a:lnSpc>
              <a:spcBef>
                <a:spcPts val="0"/>
              </a:spcBef>
              <a:defRPr lang="en-US" sz="800" b="0" i="0" kern="1200" dirty="0">
                <a:solidFill>
                  <a:srgbClr val="1C163F"/>
                </a:solidFill>
                <a:effectLst/>
                <a:latin typeface="Gotham Book" pitchFamily="2" charset="0"/>
                <a:ea typeface="+mn-ea"/>
                <a:cs typeface="Gotham Book" pitchFamily="2" charset="0"/>
              </a:defRPr>
            </a:lvl1pPr>
          </a:lstStyle>
          <a:p>
            <a:pPr lvl="0"/>
            <a:r>
              <a:rPr lang="en-US"/>
              <a:t>Lorem ipsum odor </a:t>
            </a:r>
            <a:r>
              <a:rPr lang="en-US" err="1"/>
              <a:t>amet</a:t>
            </a:r>
            <a:r>
              <a:rPr lang="en-US"/>
              <a:t> </a:t>
            </a:r>
            <a:r>
              <a:rPr lang="en-US" err="1"/>
              <a:t>consectetuer</a:t>
            </a:r>
            <a:r>
              <a:rPr lang="en-US"/>
              <a:t> </a:t>
            </a:r>
            <a:r>
              <a:rPr lang="en-US" err="1"/>
              <a:t>adipiscing</a:t>
            </a:r>
            <a:r>
              <a:rPr lang="en-US"/>
              <a:t> </a:t>
            </a:r>
            <a:r>
              <a:rPr lang="en-US" err="1"/>
              <a:t>elit</a:t>
            </a:r>
            <a:r>
              <a:rPr lang="en-US"/>
              <a:t>. Purus </a:t>
            </a:r>
            <a:r>
              <a:rPr lang="en-US" err="1"/>
              <a:t>eget</a:t>
            </a:r>
            <a:r>
              <a:rPr lang="en-US"/>
              <a:t> tempus ipsum </a:t>
            </a:r>
            <a:r>
              <a:rPr lang="en-US" err="1"/>
              <a:t>justo</a:t>
            </a:r>
            <a:r>
              <a:rPr lang="en-US"/>
              <a:t> dis. </a:t>
            </a:r>
          </a:p>
        </p:txBody>
      </p:sp>
      <p:sp>
        <p:nvSpPr>
          <p:cNvPr id="27" name="Text Placeholder 24">
            <a:extLst>
              <a:ext uri="{FF2B5EF4-FFF2-40B4-BE49-F238E27FC236}">
                <a16:creationId xmlns:a16="http://schemas.microsoft.com/office/drawing/2014/main" id="{BA10A646-7C76-774E-7C0E-D6204B248DC9}"/>
              </a:ext>
            </a:extLst>
          </p:cNvPr>
          <p:cNvSpPr>
            <a:spLocks noGrp="1"/>
          </p:cNvSpPr>
          <p:nvPr>
            <p:ph type="body" sz="quarter" idx="39" hasCustomPrompt="1"/>
          </p:nvPr>
        </p:nvSpPr>
        <p:spPr>
          <a:xfrm>
            <a:off x="2745998" y="3258936"/>
            <a:ext cx="2063750" cy="474685"/>
          </a:xfrm>
          <a:prstGeom prst="rect">
            <a:avLst/>
          </a:prstGeom>
        </p:spPr>
        <p:txBody>
          <a:bodyPr lIns="0" tIns="0" rIns="0" bIns="0">
            <a:noAutofit/>
          </a:bodyPr>
          <a:lstStyle>
            <a:lvl1pPr>
              <a:lnSpc>
                <a:spcPct val="120000"/>
              </a:lnSpc>
              <a:spcBef>
                <a:spcPts val="0"/>
              </a:spcBef>
              <a:defRPr lang="en-US" sz="800" b="0" i="0" kern="1200" dirty="0">
                <a:solidFill>
                  <a:srgbClr val="1C163F"/>
                </a:solidFill>
                <a:effectLst/>
                <a:latin typeface="Gotham Book" pitchFamily="2" charset="0"/>
                <a:ea typeface="+mn-ea"/>
                <a:cs typeface="Gotham Book" pitchFamily="2" charset="0"/>
              </a:defRPr>
            </a:lvl1pPr>
          </a:lstStyle>
          <a:p>
            <a:pPr lvl="0"/>
            <a:r>
              <a:rPr lang="en-US"/>
              <a:t>Lorem ipsum odor </a:t>
            </a:r>
            <a:r>
              <a:rPr lang="en-US" err="1"/>
              <a:t>amet</a:t>
            </a:r>
            <a:r>
              <a:rPr lang="en-US"/>
              <a:t> </a:t>
            </a:r>
            <a:r>
              <a:rPr lang="en-US" err="1"/>
              <a:t>consectetuer</a:t>
            </a:r>
            <a:r>
              <a:rPr lang="en-US"/>
              <a:t> </a:t>
            </a:r>
            <a:r>
              <a:rPr lang="en-US" err="1"/>
              <a:t>adipiscing</a:t>
            </a:r>
            <a:r>
              <a:rPr lang="en-US"/>
              <a:t> </a:t>
            </a:r>
            <a:r>
              <a:rPr lang="en-US" err="1"/>
              <a:t>elit</a:t>
            </a:r>
            <a:r>
              <a:rPr lang="en-US"/>
              <a:t>. Purus </a:t>
            </a:r>
            <a:r>
              <a:rPr lang="en-US" err="1"/>
              <a:t>eget</a:t>
            </a:r>
            <a:r>
              <a:rPr lang="en-US"/>
              <a:t> tempus ipsum </a:t>
            </a:r>
            <a:r>
              <a:rPr lang="en-US" err="1"/>
              <a:t>justo</a:t>
            </a:r>
            <a:r>
              <a:rPr lang="en-US"/>
              <a:t> dis. </a:t>
            </a:r>
          </a:p>
        </p:txBody>
      </p:sp>
      <p:sp>
        <p:nvSpPr>
          <p:cNvPr id="28" name="Text Placeholder 24">
            <a:extLst>
              <a:ext uri="{FF2B5EF4-FFF2-40B4-BE49-F238E27FC236}">
                <a16:creationId xmlns:a16="http://schemas.microsoft.com/office/drawing/2014/main" id="{BCCF6F2B-EF51-B3A4-0331-BB1CEFFE4381}"/>
              </a:ext>
            </a:extLst>
          </p:cNvPr>
          <p:cNvSpPr>
            <a:spLocks noGrp="1"/>
          </p:cNvSpPr>
          <p:nvPr>
            <p:ph type="body" sz="quarter" idx="40" hasCustomPrompt="1"/>
          </p:nvPr>
        </p:nvSpPr>
        <p:spPr>
          <a:xfrm>
            <a:off x="5129641" y="3257985"/>
            <a:ext cx="2063750" cy="474685"/>
          </a:xfrm>
          <a:prstGeom prst="rect">
            <a:avLst/>
          </a:prstGeom>
        </p:spPr>
        <p:txBody>
          <a:bodyPr lIns="0" tIns="0" rIns="0" bIns="0">
            <a:noAutofit/>
          </a:bodyPr>
          <a:lstStyle>
            <a:lvl1pPr>
              <a:lnSpc>
                <a:spcPct val="120000"/>
              </a:lnSpc>
              <a:spcBef>
                <a:spcPts val="0"/>
              </a:spcBef>
              <a:defRPr lang="en-US" sz="800" b="0" i="0" kern="1200" dirty="0">
                <a:solidFill>
                  <a:srgbClr val="1C163F"/>
                </a:solidFill>
                <a:effectLst/>
                <a:latin typeface="Gotham Book" pitchFamily="2" charset="0"/>
                <a:ea typeface="+mn-ea"/>
                <a:cs typeface="Gotham Book" pitchFamily="2" charset="0"/>
              </a:defRPr>
            </a:lvl1pPr>
          </a:lstStyle>
          <a:p>
            <a:pPr lvl="0"/>
            <a:r>
              <a:rPr lang="en-US"/>
              <a:t>Lorem ipsum odor </a:t>
            </a:r>
            <a:r>
              <a:rPr lang="en-US" err="1"/>
              <a:t>amet</a:t>
            </a:r>
            <a:r>
              <a:rPr lang="en-US"/>
              <a:t> </a:t>
            </a:r>
            <a:r>
              <a:rPr lang="en-US" err="1"/>
              <a:t>consectetuer</a:t>
            </a:r>
            <a:r>
              <a:rPr lang="en-US"/>
              <a:t> </a:t>
            </a:r>
            <a:r>
              <a:rPr lang="en-US" err="1"/>
              <a:t>adipiscing</a:t>
            </a:r>
            <a:r>
              <a:rPr lang="en-US"/>
              <a:t> </a:t>
            </a:r>
            <a:r>
              <a:rPr lang="en-US" err="1"/>
              <a:t>elit</a:t>
            </a:r>
            <a:r>
              <a:rPr lang="en-US"/>
              <a:t>. Purus </a:t>
            </a:r>
            <a:r>
              <a:rPr lang="en-US" err="1"/>
              <a:t>eget</a:t>
            </a:r>
            <a:r>
              <a:rPr lang="en-US"/>
              <a:t> tempus ipsum </a:t>
            </a:r>
            <a:r>
              <a:rPr lang="en-US" err="1"/>
              <a:t>justo</a:t>
            </a:r>
            <a:r>
              <a:rPr lang="en-US"/>
              <a:t> dis. </a:t>
            </a:r>
          </a:p>
        </p:txBody>
      </p:sp>
      <p:sp>
        <p:nvSpPr>
          <p:cNvPr id="29" name="Picture Placeholder 15">
            <a:extLst>
              <a:ext uri="{FF2B5EF4-FFF2-40B4-BE49-F238E27FC236}">
                <a16:creationId xmlns:a16="http://schemas.microsoft.com/office/drawing/2014/main" id="{4C09D48B-B179-564D-92C3-9229A754DE88}"/>
              </a:ext>
            </a:extLst>
          </p:cNvPr>
          <p:cNvSpPr>
            <a:spLocks noGrp="1"/>
          </p:cNvSpPr>
          <p:nvPr>
            <p:ph type="pic" sz="quarter" idx="41"/>
          </p:nvPr>
        </p:nvSpPr>
        <p:spPr>
          <a:xfrm>
            <a:off x="360361" y="4009715"/>
            <a:ext cx="2063755" cy="1314734"/>
          </a:xfrm>
          <a:prstGeom prst="rect">
            <a:avLst/>
          </a:prstGeom>
        </p:spPr>
        <p:txBody>
          <a:bodyPr/>
          <a:lstStyle>
            <a:lvl1pPr>
              <a:defRPr>
                <a:solidFill>
                  <a:schemeClr val="accent6"/>
                </a:solidFill>
              </a:defRPr>
            </a:lvl1pPr>
          </a:lstStyle>
          <a:p>
            <a:endParaRPr lang="en-US"/>
          </a:p>
        </p:txBody>
      </p:sp>
      <p:sp>
        <p:nvSpPr>
          <p:cNvPr id="30" name="Picture Placeholder 15">
            <a:extLst>
              <a:ext uri="{FF2B5EF4-FFF2-40B4-BE49-F238E27FC236}">
                <a16:creationId xmlns:a16="http://schemas.microsoft.com/office/drawing/2014/main" id="{525CDE7B-4684-1035-F10A-127E53AE88A8}"/>
              </a:ext>
            </a:extLst>
          </p:cNvPr>
          <p:cNvSpPr>
            <a:spLocks noGrp="1"/>
          </p:cNvSpPr>
          <p:nvPr>
            <p:ph type="pic" sz="quarter" idx="42"/>
          </p:nvPr>
        </p:nvSpPr>
        <p:spPr>
          <a:xfrm>
            <a:off x="2744379" y="4009715"/>
            <a:ext cx="2063755" cy="1314734"/>
          </a:xfrm>
          <a:prstGeom prst="rect">
            <a:avLst/>
          </a:prstGeom>
        </p:spPr>
        <p:txBody>
          <a:bodyPr/>
          <a:lstStyle>
            <a:lvl1pPr>
              <a:defRPr>
                <a:solidFill>
                  <a:schemeClr val="accent6"/>
                </a:solidFill>
              </a:defRPr>
            </a:lvl1pPr>
          </a:lstStyle>
          <a:p>
            <a:endParaRPr lang="en-US"/>
          </a:p>
        </p:txBody>
      </p:sp>
      <p:sp>
        <p:nvSpPr>
          <p:cNvPr id="31" name="Picture Placeholder 15">
            <a:extLst>
              <a:ext uri="{FF2B5EF4-FFF2-40B4-BE49-F238E27FC236}">
                <a16:creationId xmlns:a16="http://schemas.microsoft.com/office/drawing/2014/main" id="{B1017CB0-64F3-F26C-A8E7-46826EADFA76}"/>
              </a:ext>
            </a:extLst>
          </p:cNvPr>
          <p:cNvSpPr>
            <a:spLocks noGrp="1"/>
          </p:cNvSpPr>
          <p:nvPr>
            <p:ph type="pic" sz="quarter" idx="43"/>
          </p:nvPr>
        </p:nvSpPr>
        <p:spPr>
          <a:xfrm>
            <a:off x="5128397" y="4012416"/>
            <a:ext cx="2063755" cy="1314734"/>
          </a:xfrm>
          <a:prstGeom prst="rect">
            <a:avLst/>
          </a:prstGeom>
        </p:spPr>
        <p:txBody>
          <a:bodyPr/>
          <a:lstStyle>
            <a:lvl1pPr>
              <a:defRPr>
                <a:solidFill>
                  <a:schemeClr val="accent6"/>
                </a:solidFill>
              </a:defRPr>
            </a:lvl1pPr>
          </a:lstStyle>
          <a:p>
            <a:endParaRPr lang="en-US"/>
          </a:p>
        </p:txBody>
      </p:sp>
      <p:sp>
        <p:nvSpPr>
          <p:cNvPr id="36" name="Text Placeholder 18">
            <a:extLst>
              <a:ext uri="{FF2B5EF4-FFF2-40B4-BE49-F238E27FC236}">
                <a16:creationId xmlns:a16="http://schemas.microsoft.com/office/drawing/2014/main" id="{7F12272C-581D-5E81-4540-0F6AB92C1B85}"/>
              </a:ext>
            </a:extLst>
          </p:cNvPr>
          <p:cNvSpPr>
            <a:spLocks noGrp="1"/>
          </p:cNvSpPr>
          <p:nvPr>
            <p:ph type="body" sz="quarter" idx="44" hasCustomPrompt="1"/>
          </p:nvPr>
        </p:nvSpPr>
        <p:spPr>
          <a:xfrm>
            <a:off x="358780" y="5463231"/>
            <a:ext cx="2063750" cy="323850"/>
          </a:xfrm>
          <a:prstGeom prst="rect">
            <a:avLst/>
          </a:prstGeom>
        </p:spPr>
        <p:txBody>
          <a:bodyPr lIns="0" tIns="0" rIns="0" bIns="0">
            <a:noAutofit/>
          </a:bodyPr>
          <a:lstStyle>
            <a:lvl1pPr>
              <a:lnSpc>
                <a:spcPct val="110000"/>
              </a:lnSpc>
              <a:spcBef>
                <a:spcPts val="0"/>
              </a:spcBef>
              <a:spcAft>
                <a:spcPts val="0"/>
              </a:spcAft>
              <a:defRPr sz="900" b="0" i="0">
                <a:solidFill>
                  <a:schemeClr val="accent6"/>
                </a:solidFill>
                <a:latin typeface="Gotham Bold" panose="02000604030000020004" pitchFamily="2" charset="0"/>
              </a:defRPr>
            </a:lvl1pPr>
            <a:lvl2pPr>
              <a:defRPr sz="900" b="1" i="0">
                <a:latin typeface="Gotham Bold" panose="02000604030000020004" pitchFamily="2" charset="0"/>
              </a:defRPr>
            </a:lvl2pPr>
            <a:lvl3pPr>
              <a:defRPr sz="900" b="1" i="0">
                <a:latin typeface="Gotham Bold" panose="02000604030000020004" pitchFamily="2" charset="0"/>
              </a:defRPr>
            </a:lvl3pPr>
            <a:lvl4pPr>
              <a:defRPr sz="900" b="1" i="0">
                <a:latin typeface="Gotham Bold" panose="02000604030000020004" pitchFamily="2" charset="0"/>
              </a:defRPr>
            </a:lvl4pPr>
            <a:lvl5pPr>
              <a:defRPr sz="900" b="1" i="0">
                <a:latin typeface="Gotham Bold" panose="02000604030000020004" pitchFamily="2" charset="0"/>
              </a:defRPr>
            </a:lvl5pPr>
          </a:lstStyle>
          <a:p>
            <a:pPr lvl="0"/>
            <a:r>
              <a:rPr lang="en-GB"/>
              <a:t>123 Address Street,</a:t>
            </a:r>
          </a:p>
          <a:p>
            <a:pPr lvl="0"/>
            <a:r>
              <a:rPr lang="en-GB"/>
              <a:t>Suburb NSW 2000</a:t>
            </a:r>
            <a:endParaRPr lang="en-US"/>
          </a:p>
        </p:txBody>
      </p:sp>
      <p:sp>
        <p:nvSpPr>
          <p:cNvPr id="37" name="Text Placeholder 18">
            <a:extLst>
              <a:ext uri="{FF2B5EF4-FFF2-40B4-BE49-F238E27FC236}">
                <a16:creationId xmlns:a16="http://schemas.microsoft.com/office/drawing/2014/main" id="{5EE414D8-AEB4-CD47-6834-AD8EFAFC9E20}"/>
              </a:ext>
            </a:extLst>
          </p:cNvPr>
          <p:cNvSpPr>
            <a:spLocks noGrp="1"/>
          </p:cNvSpPr>
          <p:nvPr>
            <p:ph type="body" sz="quarter" idx="45" hasCustomPrompt="1"/>
          </p:nvPr>
        </p:nvSpPr>
        <p:spPr>
          <a:xfrm>
            <a:off x="2742798" y="5463231"/>
            <a:ext cx="2063750" cy="323850"/>
          </a:xfrm>
          <a:prstGeom prst="rect">
            <a:avLst/>
          </a:prstGeom>
        </p:spPr>
        <p:txBody>
          <a:bodyPr lIns="0" tIns="0" rIns="0" bIns="0">
            <a:noAutofit/>
          </a:bodyPr>
          <a:lstStyle>
            <a:lvl1pPr>
              <a:lnSpc>
                <a:spcPct val="110000"/>
              </a:lnSpc>
              <a:spcBef>
                <a:spcPts val="0"/>
              </a:spcBef>
              <a:spcAft>
                <a:spcPts val="0"/>
              </a:spcAft>
              <a:defRPr sz="900" b="0" i="0">
                <a:solidFill>
                  <a:schemeClr val="accent6"/>
                </a:solidFill>
                <a:latin typeface="Gotham Bold" panose="02000604030000020004" pitchFamily="2" charset="0"/>
              </a:defRPr>
            </a:lvl1pPr>
            <a:lvl2pPr>
              <a:defRPr sz="900" b="1" i="0">
                <a:latin typeface="Gotham Bold" panose="02000604030000020004" pitchFamily="2" charset="0"/>
              </a:defRPr>
            </a:lvl2pPr>
            <a:lvl3pPr>
              <a:defRPr sz="900" b="1" i="0">
                <a:latin typeface="Gotham Bold" panose="02000604030000020004" pitchFamily="2" charset="0"/>
              </a:defRPr>
            </a:lvl3pPr>
            <a:lvl4pPr>
              <a:defRPr sz="900" b="1" i="0">
                <a:latin typeface="Gotham Bold" panose="02000604030000020004" pitchFamily="2" charset="0"/>
              </a:defRPr>
            </a:lvl4pPr>
            <a:lvl5pPr>
              <a:defRPr sz="900" b="1" i="0">
                <a:latin typeface="Gotham Bold" panose="02000604030000020004" pitchFamily="2" charset="0"/>
              </a:defRPr>
            </a:lvl5pPr>
          </a:lstStyle>
          <a:p>
            <a:pPr lvl="0"/>
            <a:r>
              <a:rPr lang="en-GB"/>
              <a:t>123 Address Street,</a:t>
            </a:r>
          </a:p>
          <a:p>
            <a:pPr lvl="0"/>
            <a:r>
              <a:rPr lang="en-GB"/>
              <a:t>Suburb NSW 2000</a:t>
            </a:r>
            <a:endParaRPr lang="en-US"/>
          </a:p>
        </p:txBody>
      </p:sp>
      <p:sp>
        <p:nvSpPr>
          <p:cNvPr id="38" name="Text Placeholder 18">
            <a:extLst>
              <a:ext uri="{FF2B5EF4-FFF2-40B4-BE49-F238E27FC236}">
                <a16:creationId xmlns:a16="http://schemas.microsoft.com/office/drawing/2014/main" id="{DFC83596-D94F-B852-47A3-94EE1955FD4C}"/>
              </a:ext>
            </a:extLst>
          </p:cNvPr>
          <p:cNvSpPr>
            <a:spLocks noGrp="1"/>
          </p:cNvSpPr>
          <p:nvPr>
            <p:ph type="body" sz="quarter" idx="46" hasCustomPrompt="1"/>
          </p:nvPr>
        </p:nvSpPr>
        <p:spPr>
          <a:xfrm>
            <a:off x="5126816" y="5463231"/>
            <a:ext cx="2063750" cy="323850"/>
          </a:xfrm>
          <a:prstGeom prst="rect">
            <a:avLst/>
          </a:prstGeom>
        </p:spPr>
        <p:txBody>
          <a:bodyPr lIns="0" tIns="0" rIns="0" bIns="0">
            <a:noAutofit/>
          </a:bodyPr>
          <a:lstStyle>
            <a:lvl1pPr>
              <a:lnSpc>
                <a:spcPct val="110000"/>
              </a:lnSpc>
              <a:spcBef>
                <a:spcPts val="0"/>
              </a:spcBef>
              <a:spcAft>
                <a:spcPts val="0"/>
              </a:spcAft>
              <a:defRPr sz="900" b="0" i="0">
                <a:solidFill>
                  <a:schemeClr val="accent6"/>
                </a:solidFill>
                <a:latin typeface="Gotham Bold" panose="02000604030000020004" pitchFamily="2" charset="0"/>
              </a:defRPr>
            </a:lvl1pPr>
            <a:lvl2pPr>
              <a:defRPr sz="900" b="1" i="0">
                <a:latin typeface="Gotham Bold" panose="02000604030000020004" pitchFamily="2" charset="0"/>
              </a:defRPr>
            </a:lvl2pPr>
            <a:lvl3pPr>
              <a:defRPr sz="900" b="1" i="0">
                <a:latin typeface="Gotham Bold" panose="02000604030000020004" pitchFamily="2" charset="0"/>
              </a:defRPr>
            </a:lvl3pPr>
            <a:lvl4pPr>
              <a:defRPr sz="900" b="1" i="0">
                <a:latin typeface="Gotham Bold" panose="02000604030000020004" pitchFamily="2" charset="0"/>
              </a:defRPr>
            </a:lvl4pPr>
            <a:lvl5pPr>
              <a:defRPr sz="900" b="1" i="0">
                <a:latin typeface="Gotham Bold" panose="02000604030000020004" pitchFamily="2" charset="0"/>
              </a:defRPr>
            </a:lvl5pPr>
          </a:lstStyle>
          <a:p>
            <a:pPr lvl="0"/>
            <a:r>
              <a:rPr lang="en-GB"/>
              <a:t>123 Address Street,</a:t>
            </a:r>
          </a:p>
          <a:p>
            <a:pPr lvl="0"/>
            <a:r>
              <a:rPr lang="en-GB"/>
              <a:t>Suburb NSW 2000</a:t>
            </a:r>
            <a:endParaRPr lang="en-US"/>
          </a:p>
        </p:txBody>
      </p:sp>
      <p:sp>
        <p:nvSpPr>
          <p:cNvPr id="39" name="Text Placeholder 24">
            <a:extLst>
              <a:ext uri="{FF2B5EF4-FFF2-40B4-BE49-F238E27FC236}">
                <a16:creationId xmlns:a16="http://schemas.microsoft.com/office/drawing/2014/main" id="{A435FD06-E18E-AF35-3232-BE045893D41B}"/>
              </a:ext>
            </a:extLst>
          </p:cNvPr>
          <p:cNvSpPr>
            <a:spLocks noGrp="1"/>
          </p:cNvSpPr>
          <p:nvPr>
            <p:ph type="body" sz="quarter" idx="47" hasCustomPrompt="1"/>
          </p:nvPr>
        </p:nvSpPr>
        <p:spPr>
          <a:xfrm>
            <a:off x="358775" y="5858486"/>
            <a:ext cx="2063750" cy="474685"/>
          </a:xfrm>
          <a:prstGeom prst="rect">
            <a:avLst/>
          </a:prstGeom>
        </p:spPr>
        <p:txBody>
          <a:bodyPr lIns="0" tIns="0" rIns="0" bIns="0">
            <a:noAutofit/>
          </a:bodyPr>
          <a:lstStyle>
            <a:lvl1pPr>
              <a:lnSpc>
                <a:spcPct val="120000"/>
              </a:lnSpc>
              <a:spcBef>
                <a:spcPts val="0"/>
              </a:spcBef>
              <a:defRPr lang="en-US" sz="800" b="0" i="0" kern="1200" dirty="0">
                <a:solidFill>
                  <a:srgbClr val="1C163F"/>
                </a:solidFill>
                <a:effectLst/>
                <a:latin typeface="Gotham Book" pitchFamily="2" charset="0"/>
                <a:ea typeface="+mn-ea"/>
                <a:cs typeface="Gotham Book" pitchFamily="2" charset="0"/>
              </a:defRPr>
            </a:lvl1pPr>
          </a:lstStyle>
          <a:p>
            <a:pPr lvl="0"/>
            <a:r>
              <a:rPr lang="en-US"/>
              <a:t>Lorem ipsum odor </a:t>
            </a:r>
            <a:r>
              <a:rPr lang="en-US" err="1"/>
              <a:t>amet</a:t>
            </a:r>
            <a:r>
              <a:rPr lang="en-US"/>
              <a:t> </a:t>
            </a:r>
            <a:r>
              <a:rPr lang="en-US" err="1"/>
              <a:t>consectetuer</a:t>
            </a:r>
            <a:r>
              <a:rPr lang="en-US"/>
              <a:t> </a:t>
            </a:r>
            <a:r>
              <a:rPr lang="en-US" err="1"/>
              <a:t>adipiscing</a:t>
            </a:r>
            <a:r>
              <a:rPr lang="en-US"/>
              <a:t> </a:t>
            </a:r>
            <a:r>
              <a:rPr lang="en-US" err="1"/>
              <a:t>elit</a:t>
            </a:r>
            <a:r>
              <a:rPr lang="en-US"/>
              <a:t>. Purus </a:t>
            </a:r>
            <a:r>
              <a:rPr lang="en-US" err="1"/>
              <a:t>eget</a:t>
            </a:r>
            <a:r>
              <a:rPr lang="en-US"/>
              <a:t> tempus ipsum </a:t>
            </a:r>
            <a:r>
              <a:rPr lang="en-US" err="1"/>
              <a:t>justo</a:t>
            </a:r>
            <a:r>
              <a:rPr lang="en-US"/>
              <a:t> dis. </a:t>
            </a:r>
          </a:p>
        </p:txBody>
      </p:sp>
      <p:sp>
        <p:nvSpPr>
          <p:cNvPr id="40" name="Text Placeholder 24">
            <a:extLst>
              <a:ext uri="{FF2B5EF4-FFF2-40B4-BE49-F238E27FC236}">
                <a16:creationId xmlns:a16="http://schemas.microsoft.com/office/drawing/2014/main" id="{47382B28-4603-FDCA-7F53-A4CE37BDD3A8}"/>
              </a:ext>
            </a:extLst>
          </p:cNvPr>
          <p:cNvSpPr>
            <a:spLocks noGrp="1"/>
          </p:cNvSpPr>
          <p:nvPr>
            <p:ph type="body" sz="quarter" idx="48" hasCustomPrompt="1"/>
          </p:nvPr>
        </p:nvSpPr>
        <p:spPr>
          <a:xfrm>
            <a:off x="2742418" y="5858486"/>
            <a:ext cx="2063750" cy="474685"/>
          </a:xfrm>
          <a:prstGeom prst="rect">
            <a:avLst/>
          </a:prstGeom>
        </p:spPr>
        <p:txBody>
          <a:bodyPr lIns="0" tIns="0" rIns="0" bIns="0">
            <a:noAutofit/>
          </a:bodyPr>
          <a:lstStyle>
            <a:lvl1pPr>
              <a:lnSpc>
                <a:spcPct val="120000"/>
              </a:lnSpc>
              <a:spcBef>
                <a:spcPts val="0"/>
              </a:spcBef>
              <a:defRPr lang="en-US" sz="800" b="0" i="0" kern="1200" dirty="0">
                <a:solidFill>
                  <a:srgbClr val="1C163F"/>
                </a:solidFill>
                <a:effectLst/>
                <a:latin typeface="Gotham Book" pitchFamily="2" charset="0"/>
                <a:ea typeface="+mn-ea"/>
                <a:cs typeface="Gotham Book" pitchFamily="2" charset="0"/>
              </a:defRPr>
            </a:lvl1pPr>
          </a:lstStyle>
          <a:p>
            <a:pPr lvl="0"/>
            <a:r>
              <a:rPr lang="en-US"/>
              <a:t>Lorem ipsum odor </a:t>
            </a:r>
            <a:r>
              <a:rPr lang="en-US" err="1"/>
              <a:t>amet</a:t>
            </a:r>
            <a:r>
              <a:rPr lang="en-US"/>
              <a:t> </a:t>
            </a:r>
            <a:r>
              <a:rPr lang="en-US" err="1"/>
              <a:t>consectetuer</a:t>
            </a:r>
            <a:r>
              <a:rPr lang="en-US"/>
              <a:t> </a:t>
            </a:r>
            <a:r>
              <a:rPr lang="en-US" err="1"/>
              <a:t>adipiscing</a:t>
            </a:r>
            <a:r>
              <a:rPr lang="en-US"/>
              <a:t> </a:t>
            </a:r>
            <a:r>
              <a:rPr lang="en-US" err="1"/>
              <a:t>elit</a:t>
            </a:r>
            <a:r>
              <a:rPr lang="en-US"/>
              <a:t>. Purus </a:t>
            </a:r>
            <a:r>
              <a:rPr lang="en-US" err="1"/>
              <a:t>eget</a:t>
            </a:r>
            <a:r>
              <a:rPr lang="en-US"/>
              <a:t> tempus ipsum </a:t>
            </a:r>
            <a:r>
              <a:rPr lang="en-US" err="1"/>
              <a:t>justo</a:t>
            </a:r>
            <a:r>
              <a:rPr lang="en-US"/>
              <a:t> dis. </a:t>
            </a:r>
          </a:p>
        </p:txBody>
      </p:sp>
      <p:sp>
        <p:nvSpPr>
          <p:cNvPr id="41" name="Text Placeholder 24">
            <a:extLst>
              <a:ext uri="{FF2B5EF4-FFF2-40B4-BE49-F238E27FC236}">
                <a16:creationId xmlns:a16="http://schemas.microsoft.com/office/drawing/2014/main" id="{1CB2E7AF-9868-2079-9349-79F4059C4C09}"/>
              </a:ext>
            </a:extLst>
          </p:cNvPr>
          <p:cNvSpPr>
            <a:spLocks noGrp="1"/>
          </p:cNvSpPr>
          <p:nvPr>
            <p:ph type="body" sz="quarter" idx="49" hasCustomPrompt="1"/>
          </p:nvPr>
        </p:nvSpPr>
        <p:spPr>
          <a:xfrm>
            <a:off x="5126061" y="5857535"/>
            <a:ext cx="2063750" cy="474685"/>
          </a:xfrm>
          <a:prstGeom prst="rect">
            <a:avLst/>
          </a:prstGeom>
        </p:spPr>
        <p:txBody>
          <a:bodyPr lIns="0" tIns="0" rIns="0" bIns="0">
            <a:noAutofit/>
          </a:bodyPr>
          <a:lstStyle>
            <a:lvl1pPr>
              <a:lnSpc>
                <a:spcPct val="120000"/>
              </a:lnSpc>
              <a:spcBef>
                <a:spcPts val="0"/>
              </a:spcBef>
              <a:defRPr lang="en-US" sz="800" b="0" i="0" kern="1200" dirty="0">
                <a:solidFill>
                  <a:srgbClr val="1C163F"/>
                </a:solidFill>
                <a:effectLst/>
                <a:latin typeface="Gotham Book" pitchFamily="2" charset="0"/>
                <a:ea typeface="+mn-ea"/>
                <a:cs typeface="Gotham Book" pitchFamily="2" charset="0"/>
              </a:defRPr>
            </a:lvl1pPr>
          </a:lstStyle>
          <a:p>
            <a:pPr lvl="0"/>
            <a:r>
              <a:rPr lang="en-US"/>
              <a:t>Lorem ipsum odor </a:t>
            </a:r>
            <a:r>
              <a:rPr lang="en-US" err="1"/>
              <a:t>amet</a:t>
            </a:r>
            <a:r>
              <a:rPr lang="en-US"/>
              <a:t> </a:t>
            </a:r>
            <a:r>
              <a:rPr lang="en-US" err="1"/>
              <a:t>consectetuer</a:t>
            </a:r>
            <a:r>
              <a:rPr lang="en-US"/>
              <a:t> </a:t>
            </a:r>
            <a:r>
              <a:rPr lang="en-US" err="1"/>
              <a:t>adipiscing</a:t>
            </a:r>
            <a:r>
              <a:rPr lang="en-US"/>
              <a:t> </a:t>
            </a:r>
            <a:r>
              <a:rPr lang="en-US" err="1"/>
              <a:t>elit</a:t>
            </a:r>
            <a:r>
              <a:rPr lang="en-US"/>
              <a:t>. Purus </a:t>
            </a:r>
            <a:r>
              <a:rPr lang="en-US" err="1"/>
              <a:t>eget</a:t>
            </a:r>
            <a:r>
              <a:rPr lang="en-US"/>
              <a:t> tempus ipsum </a:t>
            </a:r>
            <a:r>
              <a:rPr lang="en-US" err="1"/>
              <a:t>justo</a:t>
            </a:r>
            <a:r>
              <a:rPr lang="en-US"/>
              <a:t> dis. </a:t>
            </a:r>
          </a:p>
        </p:txBody>
      </p:sp>
      <p:sp>
        <p:nvSpPr>
          <p:cNvPr id="42" name="Rectangle 41">
            <a:extLst>
              <a:ext uri="{FF2B5EF4-FFF2-40B4-BE49-F238E27FC236}">
                <a16:creationId xmlns:a16="http://schemas.microsoft.com/office/drawing/2014/main" id="{744274FA-7AA3-C01F-BF18-DD4FA5397B06}"/>
              </a:ext>
            </a:extLst>
          </p:cNvPr>
          <p:cNvSpPr/>
          <p:nvPr userDrawn="1"/>
        </p:nvSpPr>
        <p:spPr>
          <a:xfrm>
            <a:off x="1" y="8681987"/>
            <a:ext cx="7559674" cy="200982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Placeholder 9">
            <a:extLst>
              <a:ext uri="{FF2B5EF4-FFF2-40B4-BE49-F238E27FC236}">
                <a16:creationId xmlns:a16="http://schemas.microsoft.com/office/drawing/2014/main" id="{BB860C78-DF41-8E36-4BA3-AC808BBC7814}"/>
              </a:ext>
            </a:extLst>
          </p:cNvPr>
          <p:cNvSpPr>
            <a:spLocks noGrp="1"/>
          </p:cNvSpPr>
          <p:nvPr>
            <p:ph type="body" sz="quarter" idx="21" hasCustomPrompt="1"/>
          </p:nvPr>
        </p:nvSpPr>
        <p:spPr>
          <a:xfrm>
            <a:off x="362355" y="8925255"/>
            <a:ext cx="4353294" cy="141962"/>
          </a:xfrm>
          <a:prstGeom prst="rect">
            <a:avLst/>
          </a:prstGeom>
        </p:spPr>
        <p:txBody>
          <a:bodyPr lIns="0" tIns="0" rIns="0" bIns="0">
            <a:noAutofit/>
          </a:bodyPr>
          <a:lstStyle>
            <a:lvl1pPr>
              <a:defRPr sz="900" b="0" i="0">
                <a:solidFill>
                  <a:srgbClr val="40AEC2"/>
                </a:solidFill>
                <a:latin typeface="Gotham Black" panose="02000604030000020004" pitchFamily="2" charset="0"/>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GB"/>
              <a:t>FOR SALE BY EOI CLOSING THURSDAY 1 JUNE AT 12PM (AEST)</a:t>
            </a:r>
            <a:endParaRPr lang="en-US"/>
          </a:p>
        </p:txBody>
      </p:sp>
      <p:sp>
        <p:nvSpPr>
          <p:cNvPr id="44" name="TextBox 43">
            <a:extLst>
              <a:ext uri="{FF2B5EF4-FFF2-40B4-BE49-F238E27FC236}">
                <a16:creationId xmlns:a16="http://schemas.microsoft.com/office/drawing/2014/main" id="{9FAD2485-5F9D-A966-86B2-5B734C865EF2}"/>
              </a:ext>
            </a:extLst>
          </p:cNvPr>
          <p:cNvSpPr txBox="1"/>
          <p:nvPr userDrawn="1"/>
        </p:nvSpPr>
        <p:spPr>
          <a:xfrm>
            <a:off x="6017408" y="9738768"/>
            <a:ext cx="1812370" cy="123111"/>
          </a:xfrm>
          <a:prstGeom prst="rect">
            <a:avLst/>
          </a:prstGeom>
          <a:noFill/>
        </p:spPr>
        <p:txBody>
          <a:bodyPr wrap="square" lIns="0" tIns="0" rIns="0" bIns="0" rtlCol="0">
            <a:noAutofit/>
          </a:bodyPr>
          <a:lstStyle/>
          <a:p>
            <a:r>
              <a:rPr lang="en-AU" sz="800" b="0" i="0">
                <a:solidFill>
                  <a:schemeClr val="bg1"/>
                </a:solidFill>
                <a:effectLst/>
                <a:latin typeface="Gotham Medium" pitchFamily="50" charset="0"/>
              </a:rPr>
              <a:t>cushmanwakefield.com</a:t>
            </a:r>
          </a:p>
        </p:txBody>
      </p:sp>
      <p:sp>
        <p:nvSpPr>
          <p:cNvPr id="45" name="Text Placeholder 24">
            <a:extLst>
              <a:ext uri="{FF2B5EF4-FFF2-40B4-BE49-F238E27FC236}">
                <a16:creationId xmlns:a16="http://schemas.microsoft.com/office/drawing/2014/main" id="{A413702E-5E9C-9359-D3C8-3511599AEB18}"/>
              </a:ext>
            </a:extLst>
          </p:cNvPr>
          <p:cNvSpPr>
            <a:spLocks noGrp="1"/>
          </p:cNvSpPr>
          <p:nvPr>
            <p:ph type="body" sz="quarter" idx="16" hasCustomPrompt="1"/>
          </p:nvPr>
        </p:nvSpPr>
        <p:spPr>
          <a:xfrm>
            <a:off x="362355" y="9251051"/>
            <a:ext cx="1913729" cy="295795"/>
          </a:xfrm>
          <a:prstGeom prst="rect">
            <a:avLst/>
          </a:prstGeom>
        </p:spPr>
        <p:txBody>
          <a:bodyPr lIns="0" tIns="0" rIns="0" bIns="0">
            <a:noAutofit/>
          </a:bodyPr>
          <a:lstStyle>
            <a:lvl1pPr>
              <a:lnSpc>
                <a:spcPct val="120000"/>
              </a:lnSpc>
              <a:spcBef>
                <a:spcPts val="0"/>
              </a:spcBef>
              <a:spcAft>
                <a:spcPts val="0"/>
              </a:spcAft>
              <a:defRPr lang="en-US" sz="800" b="0" i="0" kern="1200" dirty="0">
                <a:solidFill>
                  <a:schemeClr val="bg1"/>
                </a:solidFill>
                <a:effectLst/>
                <a:latin typeface="Gotham Medium" pitchFamily="50" charset="0"/>
                <a:ea typeface="+mn-ea"/>
                <a:cs typeface="+mn-cs"/>
              </a:defRPr>
            </a:lvl1pPr>
          </a:lstStyle>
          <a:p>
            <a:pPr lvl="0"/>
            <a:r>
              <a:rPr lang="en-US"/>
              <a:t>First Last</a:t>
            </a:r>
          </a:p>
          <a:p>
            <a:pPr lvl="0"/>
            <a:r>
              <a:rPr lang="en-US"/>
              <a:t>Position</a:t>
            </a:r>
          </a:p>
        </p:txBody>
      </p:sp>
      <p:sp>
        <p:nvSpPr>
          <p:cNvPr id="46" name="Text Placeholder 24">
            <a:extLst>
              <a:ext uri="{FF2B5EF4-FFF2-40B4-BE49-F238E27FC236}">
                <a16:creationId xmlns:a16="http://schemas.microsoft.com/office/drawing/2014/main" id="{3473F67A-2200-FC83-5853-7AC659B4EB1A}"/>
              </a:ext>
            </a:extLst>
          </p:cNvPr>
          <p:cNvSpPr>
            <a:spLocks noGrp="1"/>
          </p:cNvSpPr>
          <p:nvPr>
            <p:ph type="body" sz="quarter" idx="17" hasCustomPrompt="1"/>
          </p:nvPr>
        </p:nvSpPr>
        <p:spPr>
          <a:xfrm>
            <a:off x="362355" y="9584015"/>
            <a:ext cx="1913729" cy="309506"/>
          </a:xfrm>
          <a:prstGeom prst="rect">
            <a:avLst/>
          </a:prstGeom>
        </p:spPr>
        <p:txBody>
          <a:bodyPr lIns="0" tIns="0" rIns="0" bIns="0">
            <a:noAutofit/>
          </a:bodyPr>
          <a:lstStyle>
            <a:lvl1pPr>
              <a:lnSpc>
                <a:spcPct val="120000"/>
              </a:lnSpc>
              <a:spcBef>
                <a:spcPts val="0"/>
              </a:spcBef>
              <a:spcAft>
                <a:spcPts val="0"/>
              </a:spcAft>
              <a:defRPr lang="en-US" sz="800" b="0" i="0" kern="1200" dirty="0">
                <a:solidFill>
                  <a:schemeClr val="bg1"/>
                </a:solidFill>
                <a:effectLst/>
                <a:latin typeface="Gotham Book" pitchFamily="2" charset="0"/>
                <a:ea typeface="+mn-ea"/>
                <a:cs typeface="Gotham Book" pitchFamily="2" charset="0"/>
              </a:defRPr>
            </a:lvl1pPr>
          </a:lstStyle>
          <a:p>
            <a:pPr lvl="0"/>
            <a:r>
              <a:rPr lang="en-US"/>
              <a:t>0000000000</a:t>
            </a:r>
          </a:p>
          <a:p>
            <a:pPr lvl="0"/>
            <a:r>
              <a:rPr lang="en-US"/>
              <a:t>name@cushwake.com</a:t>
            </a:r>
          </a:p>
        </p:txBody>
      </p:sp>
      <p:sp>
        <p:nvSpPr>
          <p:cNvPr id="47" name="Text Placeholder 24">
            <a:extLst>
              <a:ext uri="{FF2B5EF4-FFF2-40B4-BE49-F238E27FC236}">
                <a16:creationId xmlns:a16="http://schemas.microsoft.com/office/drawing/2014/main" id="{553E1CCD-41DD-6828-8A53-F2A9324C3A9A}"/>
              </a:ext>
            </a:extLst>
          </p:cNvPr>
          <p:cNvSpPr>
            <a:spLocks noGrp="1"/>
          </p:cNvSpPr>
          <p:nvPr>
            <p:ph type="body" sz="quarter" idx="27" hasCustomPrompt="1"/>
          </p:nvPr>
        </p:nvSpPr>
        <p:spPr>
          <a:xfrm>
            <a:off x="2711855" y="9251051"/>
            <a:ext cx="1913729" cy="295795"/>
          </a:xfrm>
          <a:prstGeom prst="rect">
            <a:avLst/>
          </a:prstGeom>
        </p:spPr>
        <p:txBody>
          <a:bodyPr lIns="0" tIns="0" rIns="0" bIns="0">
            <a:noAutofit/>
          </a:bodyPr>
          <a:lstStyle>
            <a:lvl1pPr>
              <a:lnSpc>
                <a:spcPct val="120000"/>
              </a:lnSpc>
              <a:spcBef>
                <a:spcPts val="0"/>
              </a:spcBef>
              <a:spcAft>
                <a:spcPts val="0"/>
              </a:spcAft>
              <a:defRPr lang="en-US" sz="800" b="0" i="0" kern="1200" dirty="0">
                <a:solidFill>
                  <a:schemeClr val="bg1"/>
                </a:solidFill>
                <a:effectLst/>
                <a:latin typeface="Gotham Medium" pitchFamily="50" charset="0"/>
                <a:ea typeface="+mn-ea"/>
                <a:cs typeface="+mn-cs"/>
              </a:defRPr>
            </a:lvl1pPr>
          </a:lstStyle>
          <a:p>
            <a:pPr lvl="0"/>
            <a:r>
              <a:rPr lang="en-US"/>
              <a:t>First Last</a:t>
            </a:r>
          </a:p>
          <a:p>
            <a:pPr lvl="0"/>
            <a:r>
              <a:rPr lang="en-US"/>
              <a:t>Position</a:t>
            </a:r>
          </a:p>
        </p:txBody>
      </p:sp>
      <p:sp>
        <p:nvSpPr>
          <p:cNvPr id="48" name="Text Placeholder 24">
            <a:extLst>
              <a:ext uri="{FF2B5EF4-FFF2-40B4-BE49-F238E27FC236}">
                <a16:creationId xmlns:a16="http://schemas.microsoft.com/office/drawing/2014/main" id="{F8EEABE5-2443-D62D-3763-41EF433627C2}"/>
              </a:ext>
            </a:extLst>
          </p:cNvPr>
          <p:cNvSpPr>
            <a:spLocks noGrp="1"/>
          </p:cNvSpPr>
          <p:nvPr>
            <p:ph type="body" sz="quarter" idx="28" hasCustomPrompt="1"/>
          </p:nvPr>
        </p:nvSpPr>
        <p:spPr>
          <a:xfrm>
            <a:off x="2711855" y="9584015"/>
            <a:ext cx="1913729" cy="309506"/>
          </a:xfrm>
          <a:prstGeom prst="rect">
            <a:avLst/>
          </a:prstGeom>
        </p:spPr>
        <p:txBody>
          <a:bodyPr lIns="0" tIns="0" rIns="0" bIns="0">
            <a:noAutofit/>
          </a:bodyPr>
          <a:lstStyle>
            <a:lvl1pPr>
              <a:lnSpc>
                <a:spcPct val="120000"/>
              </a:lnSpc>
              <a:spcBef>
                <a:spcPts val="0"/>
              </a:spcBef>
              <a:spcAft>
                <a:spcPts val="0"/>
              </a:spcAft>
              <a:defRPr lang="en-US" sz="800" b="0" i="0" kern="1200" dirty="0">
                <a:solidFill>
                  <a:schemeClr val="bg1"/>
                </a:solidFill>
                <a:effectLst/>
                <a:latin typeface="Gotham Book" pitchFamily="2" charset="0"/>
                <a:ea typeface="+mn-ea"/>
                <a:cs typeface="Gotham Book" pitchFamily="2" charset="0"/>
              </a:defRPr>
            </a:lvl1pPr>
          </a:lstStyle>
          <a:p>
            <a:pPr lvl="0"/>
            <a:r>
              <a:rPr lang="en-US"/>
              <a:t>0000000000</a:t>
            </a:r>
          </a:p>
          <a:p>
            <a:pPr lvl="0"/>
            <a:r>
              <a:rPr lang="en-US"/>
              <a:t>name@cushwake.com</a:t>
            </a:r>
          </a:p>
        </p:txBody>
      </p:sp>
      <p:sp>
        <p:nvSpPr>
          <p:cNvPr id="49" name="TextBox 48">
            <a:extLst>
              <a:ext uri="{FF2B5EF4-FFF2-40B4-BE49-F238E27FC236}">
                <a16:creationId xmlns:a16="http://schemas.microsoft.com/office/drawing/2014/main" id="{20256984-EF03-AE58-F0CA-20EA81E262C8}"/>
              </a:ext>
            </a:extLst>
          </p:cNvPr>
          <p:cNvSpPr txBox="1"/>
          <p:nvPr userDrawn="1"/>
        </p:nvSpPr>
        <p:spPr>
          <a:xfrm>
            <a:off x="362356" y="10095045"/>
            <a:ext cx="6838544" cy="358047"/>
          </a:xfrm>
          <a:prstGeom prst="rect">
            <a:avLst/>
          </a:prstGeom>
          <a:noFill/>
        </p:spPr>
        <p:txBody>
          <a:bodyPr wrap="square" lIns="0" tIns="0" rIns="0" bIns="0" rtlCol="0">
            <a:spAutoFit/>
          </a:bodyPr>
          <a:lstStyle/>
          <a:p>
            <a:pPr algn="just">
              <a:lnSpc>
                <a:spcPct val="120000"/>
              </a:lnSpc>
            </a:pPr>
            <a:r>
              <a:rPr lang="en-US" sz="500" b="0" i="0">
                <a:solidFill>
                  <a:schemeClr val="bg1"/>
                </a:solidFill>
                <a:latin typeface="Gotham Book" pitchFamily="2" charset="0"/>
                <a:cs typeface="Gotham Book" pitchFamily="2" charset="0"/>
              </a:rPr>
              <a:t>© 2024 Cushman &amp; Wakefield. All rights reserved. This document is made available for information purposes only by Cushman &amp; Wakefield, who does not make any warranties or representations in relation to the property (or properties). The information in this document has been provided by our vendor(s) or has been obtained from sources believed to be reliable but has not been verified. We therefore cannot guarantee the reliability, currency, accuracy or completeness of the information contained herein, and as such, Cushman &amp; Wakefield makes no statement, representation or warranty, and assumes no legal liability in relation to the reliability, currency, accuracy or completeness of the information provided. Interested parties should conduct their own due diligence in relation to each property they are considering purchasing.</a:t>
            </a:r>
          </a:p>
        </p:txBody>
      </p:sp>
    </p:spTree>
    <p:extLst>
      <p:ext uri="{BB962C8B-B14F-4D97-AF65-F5344CB8AC3E}">
        <p14:creationId xmlns:p14="http://schemas.microsoft.com/office/powerpoint/2010/main" val="1786695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hidden="1">
            <a:extLst>
              <a:ext uri="{FF2B5EF4-FFF2-40B4-BE49-F238E27FC236}">
                <a16:creationId xmlns:a16="http://schemas.microsoft.com/office/drawing/2014/main" id="{9DC1FBD3-637F-436F-ACD1-03AF371F002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 y="0"/>
            <a:ext cx="7559675" cy="10691813"/>
          </a:xfrm>
          <a:prstGeom prst="rect">
            <a:avLst/>
          </a:prstGeom>
        </p:spPr>
      </p:pic>
      <p:graphicFrame>
        <p:nvGraphicFramePr>
          <p:cNvPr id="5" name="Object 4" hidden="1"/>
          <p:cNvGraphicFramePr>
            <a:graphicFrameLocks/>
          </p:cNvGraphicFramePr>
          <p:nvPr>
            <p:custDataLst>
              <p:tags r:id="rId7"/>
            </p:custDataLst>
            <p:extLst>
              <p:ext uri="{D42A27DB-BD31-4B8C-83A1-F6EECF244321}">
                <p14:modId xmlns:p14="http://schemas.microsoft.com/office/powerpoint/2010/main" val="3411760746"/>
              </p:ext>
            </p:extLst>
          </p:nvPr>
        </p:nvGraphicFramePr>
        <p:xfrm>
          <a:off x="0" y="16"/>
          <a:ext cx="112228" cy="224477"/>
        </p:xfrm>
        <a:graphic>
          <a:graphicData uri="http://schemas.openxmlformats.org/presentationml/2006/ole">
            <mc:AlternateContent xmlns:mc="http://schemas.openxmlformats.org/markup-compatibility/2006">
              <mc:Choice xmlns:v="urn:schemas-microsoft-com:vml" Requires="v">
                <p:oleObj name="think-cell Slide" r:id="rId9" imgW="270" imgH="270" progId="TCLayout.ActiveDocument.1">
                  <p:embed/>
                </p:oleObj>
              </mc:Choice>
              <mc:Fallback>
                <p:oleObj name="think-cell Slide" r:id="rId9" imgW="270" imgH="270" progId="TCLayout.ActiveDocument.1">
                  <p:embed/>
                  <p:pic>
                    <p:nvPicPr>
                      <p:cNvPr id="5" name="Object 4" hidden="1"/>
                      <p:cNvPicPr/>
                      <p:nvPr/>
                    </p:nvPicPr>
                    <p:blipFill>
                      <a:blip r:embed="rId10"/>
                      <a:stretch>
                        <a:fillRect/>
                      </a:stretch>
                    </p:blipFill>
                    <p:spPr>
                      <a:xfrm>
                        <a:off x="0" y="16"/>
                        <a:ext cx="112228" cy="224477"/>
                      </a:xfrm>
                      <a:prstGeom prst="rect">
                        <a:avLst/>
                      </a:prstGeom>
                    </p:spPr>
                  </p:pic>
                </p:oleObj>
              </mc:Fallback>
            </mc:AlternateContent>
          </a:graphicData>
        </a:graphic>
      </p:graphicFrame>
      <p:pic>
        <p:nvPicPr>
          <p:cNvPr id="2" name="Picture 1" hidden="1">
            <a:extLst>
              <a:ext uri="{FF2B5EF4-FFF2-40B4-BE49-F238E27FC236}">
                <a16:creationId xmlns:a16="http://schemas.microsoft.com/office/drawing/2014/main" id="{29557A3D-942A-1535-1935-95F5918BA89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 y="0"/>
            <a:ext cx="7559675" cy="10691813"/>
          </a:xfrm>
          <a:prstGeom prst="rect">
            <a:avLst/>
          </a:prstGeom>
        </p:spPr>
      </p:pic>
      <p:pic>
        <p:nvPicPr>
          <p:cNvPr id="8" name="Picture 7" hidden="1">
            <a:extLst>
              <a:ext uri="{FF2B5EF4-FFF2-40B4-BE49-F238E27FC236}">
                <a16:creationId xmlns:a16="http://schemas.microsoft.com/office/drawing/2014/main" id="{E15DAE37-610B-9A45-DC32-58421DACCCB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 y="0"/>
            <a:ext cx="7559675" cy="10691813"/>
          </a:xfrm>
          <a:prstGeom prst="rect">
            <a:avLst/>
          </a:prstGeom>
        </p:spPr>
      </p:pic>
    </p:spTree>
    <p:extLst>
      <p:ext uri="{BB962C8B-B14F-4D97-AF65-F5344CB8AC3E}">
        <p14:creationId xmlns:p14="http://schemas.microsoft.com/office/powerpoint/2010/main" val="520731877"/>
      </p:ext>
    </p:extLst>
  </p:cSld>
  <p:clrMap bg1="lt1" tx1="dk1" bg2="lt2" tx2="dk2" accent1="accent1" accent2="accent2" accent3="accent3" accent4="accent4" accent5="accent5" accent6="accent6" hlink="hlink" folHlink="folHlink"/>
  <p:sldLayoutIdLst>
    <p:sldLayoutId id="2147483927" r:id="rId1"/>
    <p:sldLayoutId id="2147484033" r:id="rId2"/>
    <p:sldLayoutId id="2147484034" r:id="rId3"/>
    <p:sldLayoutId id="2147484035" r:id="rId4"/>
    <p:sldLayoutId id="2147484036" r:id="rId5"/>
  </p:sldLayoutIdLst>
  <p:hf sldNum="0" hdr="0" dt="0"/>
  <p:txStyles>
    <p:titleStyle>
      <a:lvl1pPr algn="l" defTabSz="541175" rtl="0" eaLnBrk="1" latinLnBrk="0" hangingPunct="1">
        <a:spcBef>
          <a:spcPct val="0"/>
        </a:spcBef>
        <a:buNone/>
        <a:defRPr sz="1736" b="1" kern="1200" cap="all" baseline="0">
          <a:solidFill>
            <a:schemeClr val="tx1"/>
          </a:solidFill>
          <a:latin typeface="+mj-lt"/>
          <a:ea typeface="+mj-ea"/>
          <a:cs typeface="+mj-cs"/>
        </a:defRPr>
      </a:lvl1pPr>
    </p:titleStyle>
    <p:bodyStyle>
      <a:lvl1pPr marL="0" indent="0" algn="l" defTabSz="541175" rtl="0" eaLnBrk="1" latinLnBrk="0" hangingPunct="1">
        <a:lnSpc>
          <a:spcPct val="110000"/>
        </a:lnSpc>
        <a:spcBef>
          <a:spcPts val="0"/>
        </a:spcBef>
        <a:spcAft>
          <a:spcPts val="372"/>
        </a:spcAft>
        <a:buFont typeface="Arial" panose="020B0604020202020204" pitchFamily="34" charset="0"/>
        <a:buNone/>
        <a:defRPr sz="1240" b="0" kern="1200">
          <a:solidFill>
            <a:schemeClr val="tx2"/>
          </a:solidFill>
          <a:latin typeface="+mj-lt"/>
          <a:ea typeface="+mn-ea"/>
          <a:cs typeface="+mn-cs"/>
        </a:defRPr>
      </a:lvl1pPr>
      <a:lvl2pPr marL="0" indent="0" algn="l" defTabSz="541175" rtl="0" eaLnBrk="1" latinLnBrk="0" hangingPunct="1">
        <a:lnSpc>
          <a:spcPct val="110000"/>
        </a:lnSpc>
        <a:spcBef>
          <a:spcPts val="0"/>
        </a:spcBef>
        <a:spcAft>
          <a:spcPts val="372"/>
        </a:spcAft>
        <a:buFont typeface="Arial" panose="020B0604020202020204" pitchFamily="34" charset="0"/>
        <a:buNone/>
        <a:defRPr sz="1116" b="0" kern="1200" baseline="0">
          <a:solidFill>
            <a:schemeClr val="tx1"/>
          </a:solidFill>
          <a:latin typeface="+mn-lt"/>
          <a:ea typeface="+mn-ea"/>
          <a:cs typeface="+mn-cs"/>
        </a:defRPr>
      </a:lvl2pPr>
      <a:lvl3pPr marL="165381" indent="-165381" algn="l" defTabSz="541175" rtl="0" eaLnBrk="1" latinLnBrk="0" hangingPunct="1">
        <a:lnSpc>
          <a:spcPct val="110000"/>
        </a:lnSpc>
        <a:spcBef>
          <a:spcPts val="0"/>
        </a:spcBef>
        <a:spcAft>
          <a:spcPts val="372"/>
        </a:spcAft>
        <a:buClr>
          <a:schemeClr val="accent2"/>
        </a:buClr>
        <a:buFont typeface="Arial" panose="020B0604020202020204" pitchFamily="34" charset="0"/>
        <a:buChar char="•"/>
        <a:defRPr sz="1116" b="0" kern="1200">
          <a:solidFill>
            <a:schemeClr val="tx1"/>
          </a:solidFill>
          <a:latin typeface="+mn-lt"/>
          <a:ea typeface="+mn-ea"/>
          <a:cs typeface="+mn-cs"/>
        </a:defRPr>
      </a:lvl3pPr>
      <a:lvl4pPr marL="333715" indent="-168334" algn="l" defTabSz="541175" rtl="0" eaLnBrk="1" latinLnBrk="0" hangingPunct="1">
        <a:lnSpc>
          <a:spcPct val="110000"/>
        </a:lnSpc>
        <a:spcBef>
          <a:spcPts val="0"/>
        </a:spcBef>
        <a:spcAft>
          <a:spcPts val="372"/>
        </a:spcAft>
        <a:buClr>
          <a:schemeClr val="accent2"/>
        </a:buClr>
        <a:buFont typeface="Arial" panose="020B0604020202020204" pitchFamily="34" charset="0"/>
        <a:buChar char="–"/>
        <a:defRPr sz="1116" kern="1200">
          <a:solidFill>
            <a:schemeClr val="tx1"/>
          </a:solidFill>
          <a:latin typeface="+mn-lt"/>
          <a:ea typeface="+mn-ea"/>
          <a:cs typeface="+mn-cs"/>
        </a:defRPr>
      </a:lvl4pPr>
      <a:lvl5pPr marL="499096" indent="-165381" algn="l" defTabSz="541175" rtl="0" eaLnBrk="1" latinLnBrk="0" hangingPunct="1">
        <a:lnSpc>
          <a:spcPct val="110000"/>
        </a:lnSpc>
        <a:spcBef>
          <a:spcPts val="0"/>
        </a:spcBef>
        <a:spcAft>
          <a:spcPts val="372"/>
        </a:spcAft>
        <a:buClr>
          <a:schemeClr val="accent2"/>
        </a:buClr>
        <a:buFont typeface="Arial" panose="020B0604020202020204" pitchFamily="34" charset="0"/>
        <a:buChar char="»"/>
        <a:defRPr sz="1116" kern="1200" baseline="0">
          <a:solidFill>
            <a:schemeClr val="tx1"/>
          </a:solidFill>
          <a:latin typeface="+mn-lt"/>
          <a:ea typeface="+mn-ea"/>
          <a:cs typeface="+mn-cs"/>
        </a:defRPr>
      </a:lvl5pPr>
      <a:lvl6pPr marL="0" indent="0" algn="l" defTabSz="541175" rtl="0" eaLnBrk="1" latinLnBrk="0" hangingPunct="1">
        <a:lnSpc>
          <a:spcPct val="110000"/>
        </a:lnSpc>
        <a:spcBef>
          <a:spcPts val="0"/>
        </a:spcBef>
        <a:spcAft>
          <a:spcPts val="372"/>
        </a:spcAft>
        <a:buClr>
          <a:schemeClr val="accent5"/>
        </a:buClr>
        <a:buFont typeface="Arial" panose="020B0604020202020204" pitchFamily="34" charset="0"/>
        <a:buNone/>
        <a:defRPr sz="1116" b="0" kern="1200">
          <a:solidFill>
            <a:schemeClr val="accent1"/>
          </a:solidFill>
          <a:latin typeface="+mn-lt"/>
          <a:ea typeface="+mn-ea"/>
          <a:cs typeface="+mn-cs"/>
        </a:defRPr>
      </a:lvl6pPr>
      <a:lvl7pPr marL="165381" indent="-165381" algn="l" defTabSz="541175" rtl="0" eaLnBrk="1" latinLnBrk="0" hangingPunct="1">
        <a:lnSpc>
          <a:spcPct val="110000"/>
        </a:lnSpc>
        <a:spcBef>
          <a:spcPts val="0"/>
        </a:spcBef>
        <a:spcAft>
          <a:spcPts val="372"/>
        </a:spcAft>
        <a:buClr>
          <a:schemeClr val="accent2"/>
        </a:buClr>
        <a:buFont typeface="+mj-lt"/>
        <a:buAutoNum type="arabicPeriod"/>
        <a:defRPr sz="1116" b="0" kern="1200">
          <a:solidFill>
            <a:schemeClr val="tx1"/>
          </a:solidFill>
          <a:latin typeface="+mj-lt"/>
          <a:ea typeface="+mn-ea"/>
          <a:cs typeface="+mn-cs"/>
        </a:defRPr>
      </a:lvl7pPr>
      <a:lvl8pPr marL="333715" indent="-168334" algn="l" defTabSz="541175" rtl="0" eaLnBrk="1" latinLnBrk="0" hangingPunct="1">
        <a:lnSpc>
          <a:spcPct val="110000"/>
        </a:lnSpc>
        <a:spcBef>
          <a:spcPts val="0"/>
        </a:spcBef>
        <a:spcAft>
          <a:spcPts val="372"/>
        </a:spcAft>
        <a:buClr>
          <a:schemeClr val="accent2"/>
        </a:buClr>
        <a:buFont typeface="+mj-lt"/>
        <a:buAutoNum type="alphaLcPeriod"/>
        <a:defRPr sz="1116" kern="1200" baseline="0">
          <a:solidFill>
            <a:schemeClr val="tx1"/>
          </a:solidFill>
          <a:latin typeface="+mn-lt"/>
          <a:ea typeface="+mn-ea"/>
          <a:cs typeface="+mn-cs"/>
        </a:defRPr>
      </a:lvl8pPr>
      <a:lvl9pPr marL="513861" indent="-171287" algn="l" defTabSz="541175" rtl="0" eaLnBrk="1" latinLnBrk="0" hangingPunct="1">
        <a:lnSpc>
          <a:spcPct val="110000"/>
        </a:lnSpc>
        <a:spcBef>
          <a:spcPts val="0"/>
        </a:spcBef>
        <a:spcAft>
          <a:spcPts val="372"/>
        </a:spcAft>
        <a:buClr>
          <a:schemeClr val="accent2"/>
        </a:buClr>
        <a:buFont typeface="+mj-lt"/>
        <a:buAutoNum type="romanLcPeriod"/>
        <a:defRPr lang="en-GB" sz="1116" kern="1200" baseline="0" dirty="0">
          <a:solidFill>
            <a:schemeClr val="tx1"/>
          </a:solidFill>
          <a:latin typeface="+mn-lt"/>
          <a:ea typeface="+mn-ea"/>
          <a:cs typeface="+mn-cs"/>
        </a:defRPr>
      </a:lvl9pPr>
    </p:bodyStyle>
    <p:otherStyle>
      <a:defPPr>
        <a:defRPr lang="en-US"/>
      </a:defPPr>
      <a:lvl1pPr marL="0" algn="l" defTabSz="541175" rtl="0" eaLnBrk="1" latinLnBrk="0" hangingPunct="1">
        <a:defRPr sz="1116" kern="1200">
          <a:solidFill>
            <a:schemeClr val="tx1"/>
          </a:solidFill>
          <a:latin typeface="+mn-lt"/>
          <a:ea typeface="+mn-ea"/>
          <a:cs typeface="+mn-cs"/>
        </a:defRPr>
      </a:lvl1pPr>
      <a:lvl2pPr marL="270587" algn="l" defTabSz="541175" rtl="0" eaLnBrk="1" latinLnBrk="0" hangingPunct="1">
        <a:defRPr sz="1116" kern="1200">
          <a:solidFill>
            <a:schemeClr val="tx1"/>
          </a:solidFill>
          <a:latin typeface="+mn-lt"/>
          <a:ea typeface="+mn-ea"/>
          <a:cs typeface="+mn-cs"/>
        </a:defRPr>
      </a:lvl2pPr>
      <a:lvl3pPr marL="541175" algn="l" defTabSz="541175" rtl="0" eaLnBrk="1" latinLnBrk="0" hangingPunct="1">
        <a:defRPr sz="1116" kern="1200">
          <a:solidFill>
            <a:schemeClr val="tx1"/>
          </a:solidFill>
          <a:latin typeface="+mn-lt"/>
          <a:ea typeface="+mn-ea"/>
          <a:cs typeface="+mn-cs"/>
        </a:defRPr>
      </a:lvl3pPr>
      <a:lvl4pPr marL="811762" algn="l" defTabSz="541175" rtl="0" eaLnBrk="1" latinLnBrk="0" hangingPunct="1">
        <a:defRPr sz="1116" kern="1200">
          <a:solidFill>
            <a:schemeClr val="tx1"/>
          </a:solidFill>
          <a:latin typeface="+mn-lt"/>
          <a:ea typeface="+mn-ea"/>
          <a:cs typeface="+mn-cs"/>
        </a:defRPr>
      </a:lvl4pPr>
      <a:lvl5pPr marL="1082350" algn="l" defTabSz="541175" rtl="0" eaLnBrk="1" latinLnBrk="0" hangingPunct="1">
        <a:defRPr sz="1116" kern="1200">
          <a:solidFill>
            <a:schemeClr val="tx1"/>
          </a:solidFill>
          <a:latin typeface="+mn-lt"/>
          <a:ea typeface="+mn-ea"/>
          <a:cs typeface="+mn-cs"/>
        </a:defRPr>
      </a:lvl5pPr>
      <a:lvl6pPr marL="1352938" algn="l" defTabSz="541175" rtl="0" eaLnBrk="1" latinLnBrk="0" hangingPunct="1">
        <a:defRPr sz="1116" kern="1200">
          <a:solidFill>
            <a:schemeClr val="tx1"/>
          </a:solidFill>
          <a:latin typeface="+mn-lt"/>
          <a:ea typeface="+mn-ea"/>
          <a:cs typeface="+mn-cs"/>
        </a:defRPr>
      </a:lvl6pPr>
      <a:lvl7pPr marL="1623525" algn="l" defTabSz="541175" rtl="0" eaLnBrk="1" latinLnBrk="0" hangingPunct="1">
        <a:defRPr sz="1116" kern="1200">
          <a:solidFill>
            <a:schemeClr val="tx1"/>
          </a:solidFill>
          <a:latin typeface="+mn-lt"/>
          <a:ea typeface="+mn-ea"/>
          <a:cs typeface="+mn-cs"/>
        </a:defRPr>
      </a:lvl7pPr>
      <a:lvl8pPr marL="1894113" algn="l" defTabSz="541175" rtl="0" eaLnBrk="1" latinLnBrk="0" hangingPunct="1">
        <a:defRPr sz="1116" kern="1200">
          <a:solidFill>
            <a:schemeClr val="tx1"/>
          </a:solidFill>
          <a:latin typeface="+mn-lt"/>
          <a:ea typeface="+mn-ea"/>
          <a:cs typeface="+mn-cs"/>
        </a:defRPr>
      </a:lvl8pPr>
      <a:lvl9pPr marL="2164701" algn="l" defTabSz="541175" rtl="0" eaLnBrk="1" latinLnBrk="0" hangingPunct="1">
        <a:defRPr sz="1116" kern="1200">
          <a:solidFill>
            <a:schemeClr val="tx1"/>
          </a:solidFill>
          <a:latin typeface="+mn-lt"/>
          <a:ea typeface="+mn-ea"/>
          <a:cs typeface="+mn-cs"/>
        </a:defRPr>
      </a:lvl9pPr>
    </p:otherStyle>
  </p:txStyles>
  <p:extLst>
    <p:ext uri="{27BBF7A9-308A-43DC-89C8-2F10F3537804}">
      <p15:sldGuideLst xmlns:p15="http://schemas.microsoft.com/office/powerpoint/2012/main">
        <p15:guide id="36" pos="187" userDrawn="1">
          <p15:clr>
            <a:srgbClr val="F26B43"/>
          </p15:clr>
        </p15:guide>
        <p15:guide id="37" pos="4575" userDrawn="1">
          <p15:clr>
            <a:srgbClr val="F26B43"/>
          </p15:clr>
        </p15:guide>
        <p15:guide id="38" orient="horz" pos="543" userDrawn="1">
          <p15:clr>
            <a:srgbClr val="F26B43"/>
          </p15:clr>
        </p15:guide>
        <p15:guide id="39" orient="horz" pos="6174" userDrawn="1">
          <p15:clr>
            <a:srgbClr val="F26B43"/>
          </p15:clr>
        </p15:guide>
        <p15:guide id="40" orient="horz" pos="1347" userDrawn="1">
          <p15:clr>
            <a:srgbClr val="F26B43"/>
          </p15:clr>
        </p15:guide>
        <p15:guide id="41" orient="horz" pos="1572" userDrawn="1">
          <p15:clr>
            <a:srgbClr val="F26B43"/>
          </p15:clr>
        </p15:guide>
        <p15:guide id="42" pos="2321" userDrawn="1">
          <p15:clr>
            <a:srgbClr val="F26B43"/>
          </p15:clr>
        </p15:guide>
        <p15:guide id="43" pos="2441" userDrawn="1">
          <p15:clr>
            <a:srgbClr val="F26B43"/>
          </p15:clr>
        </p15:guide>
        <p15:guide id="44" orient="horz" pos="2470" userDrawn="1">
          <p15:clr>
            <a:srgbClr val="F26B43"/>
          </p15:clr>
        </p15:guide>
        <p15:guide id="45" orient="horz" pos="460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AnnaMay.Gilsenan@cushwake.com" TargetMode="External"/><Relationship Id="rId2" Type="http://schemas.openxmlformats.org/officeDocument/2006/relationships/hyperlink" Target="mailto:Peter.Lov@cushwake.com" TargetMode="Externa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5F01AA9-9A4B-3959-8351-2D62EA7B5BEC}"/>
              </a:ext>
            </a:extLst>
          </p:cNvPr>
          <p:cNvSpPr>
            <a:spLocks noGrp="1"/>
          </p:cNvSpPr>
          <p:nvPr>
            <p:ph type="body" sz="quarter" idx="15"/>
          </p:nvPr>
        </p:nvSpPr>
        <p:spPr>
          <a:xfrm>
            <a:off x="389848" y="5479859"/>
            <a:ext cx="941843" cy="282564"/>
          </a:xfrm>
        </p:spPr>
        <p:txBody>
          <a:bodyPr/>
          <a:lstStyle/>
          <a:p>
            <a:r>
              <a:rPr lang="en-US" dirty="0"/>
              <a:t>To let</a:t>
            </a:r>
          </a:p>
        </p:txBody>
      </p:sp>
      <p:sp>
        <p:nvSpPr>
          <p:cNvPr id="74" name="Title 73">
            <a:extLst>
              <a:ext uri="{FF2B5EF4-FFF2-40B4-BE49-F238E27FC236}">
                <a16:creationId xmlns:a16="http://schemas.microsoft.com/office/drawing/2014/main" id="{9CF61AFB-3DDB-D3E1-EEB7-886E83DD8C25}"/>
              </a:ext>
            </a:extLst>
          </p:cNvPr>
          <p:cNvSpPr>
            <a:spLocks noGrp="1"/>
          </p:cNvSpPr>
          <p:nvPr>
            <p:ph type="title"/>
          </p:nvPr>
        </p:nvSpPr>
        <p:spPr>
          <a:xfrm>
            <a:off x="313265" y="5944398"/>
            <a:ext cx="7083363" cy="444083"/>
          </a:xfrm>
        </p:spPr>
        <p:txBody>
          <a:bodyPr wrap="square" lIns="0" tIns="0" rIns="0" bIns="0" anchor="t">
            <a:noAutofit/>
          </a:bodyPr>
          <a:lstStyle/>
          <a:p>
            <a:r>
              <a:rPr lang="en-US" sz="2800" dirty="0"/>
              <a:t>Adelaide road, bray</a:t>
            </a:r>
            <a:endParaRPr lang="en-US" b="1" dirty="0"/>
          </a:p>
        </p:txBody>
      </p:sp>
      <p:sp>
        <p:nvSpPr>
          <p:cNvPr id="96" name="Text Placeholder 95">
            <a:extLst>
              <a:ext uri="{FF2B5EF4-FFF2-40B4-BE49-F238E27FC236}">
                <a16:creationId xmlns:a16="http://schemas.microsoft.com/office/drawing/2014/main" id="{47DCD9FC-A480-396E-5207-FF575B5ADE0C}"/>
              </a:ext>
            </a:extLst>
          </p:cNvPr>
          <p:cNvSpPr>
            <a:spLocks noGrp="1"/>
          </p:cNvSpPr>
          <p:nvPr>
            <p:ph type="body" sz="quarter" idx="12"/>
          </p:nvPr>
        </p:nvSpPr>
        <p:spPr>
          <a:xfrm>
            <a:off x="220806" y="6512471"/>
            <a:ext cx="4677030" cy="2625702"/>
          </a:xfrm>
        </p:spPr>
        <p:txBody>
          <a:bodyPr wrap="square" lIns="0" tIns="0" rIns="0" bIns="0" anchor="t">
            <a:noAutofit/>
          </a:bodyPr>
          <a:lstStyle/>
          <a:p>
            <a:r>
              <a:rPr lang="en-AU" sz="1400" b="1" dirty="0"/>
              <a:t>Property Highlights</a:t>
            </a:r>
          </a:p>
          <a:p>
            <a:pPr marL="113030" lvl="3" indent="-113030"/>
            <a:r>
              <a:rPr lang="en-US" sz="1000" dirty="0"/>
              <a:t>Excellent retail opportunities situated along the prominent Adelaide Road in Bray, comprising of three units in total.</a:t>
            </a:r>
          </a:p>
          <a:p>
            <a:pPr marL="113030" lvl="3" indent="-113030"/>
            <a:r>
              <a:rPr lang="en-US" sz="1000" dirty="0"/>
              <a:t>Unit 1 extends to approximately 1,186 sq ft (110.21 sq m).</a:t>
            </a:r>
          </a:p>
          <a:p>
            <a:pPr marL="113030" lvl="3" indent="-113030"/>
            <a:r>
              <a:rPr lang="en-US" sz="1000" dirty="0"/>
              <a:t>Unit 2 extends to approximately 1,582 sq ft (147 sq m).</a:t>
            </a:r>
          </a:p>
          <a:p>
            <a:pPr marL="113030" lvl="3" indent="-113030"/>
            <a:r>
              <a:rPr lang="en-US" sz="1000" dirty="0"/>
              <a:t>Unit 3 extends to approximately 1,688 sq ft. (155 sq m).</a:t>
            </a:r>
          </a:p>
          <a:p>
            <a:pPr marL="113030" lvl="3" indent="-113030"/>
            <a:r>
              <a:rPr lang="en-US" sz="1000" dirty="0"/>
              <a:t>6 car spaces available.</a:t>
            </a:r>
          </a:p>
        </p:txBody>
      </p:sp>
      <p:sp>
        <p:nvSpPr>
          <p:cNvPr id="9" name="Text Placeholder 83">
            <a:extLst>
              <a:ext uri="{FF2B5EF4-FFF2-40B4-BE49-F238E27FC236}">
                <a16:creationId xmlns:a16="http://schemas.microsoft.com/office/drawing/2014/main" id="{6E8E2D0A-8440-06B1-053B-8D807CA0B826}"/>
              </a:ext>
            </a:extLst>
          </p:cNvPr>
          <p:cNvSpPr txBox="1">
            <a:spLocks/>
          </p:cNvSpPr>
          <p:nvPr/>
        </p:nvSpPr>
        <p:spPr>
          <a:xfrm>
            <a:off x="5329393" y="8985576"/>
            <a:ext cx="2395381" cy="470905"/>
          </a:xfrm>
          <a:prstGeom prst="rect">
            <a:avLst/>
          </a:prstGeom>
        </p:spPr>
        <p:txBody>
          <a:bodyPr lIns="0" tIns="0" rIns="0" bIns="0">
            <a:normAutofit/>
          </a:bodyPr>
          <a:lstStyle>
            <a:lvl1pPr marL="0" indent="0" algn="l" defTabSz="541175" rtl="0" eaLnBrk="1" latinLnBrk="0" hangingPunct="1">
              <a:lnSpc>
                <a:spcPct val="120000"/>
              </a:lnSpc>
              <a:spcBef>
                <a:spcPts val="0"/>
              </a:spcBef>
              <a:spcAft>
                <a:spcPts val="0"/>
              </a:spcAft>
              <a:buFont typeface="Arial" panose="020B0604020202020204" pitchFamily="34" charset="0"/>
              <a:buNone/>
              <a:defRPr lang="en-US" sz="800" b="0" i="0" kern="1200" dirty="0">
                <a:solidFill>
                  <a:srgbClr val="1C163F"/>
                </a:solidFill>
                <a:effectLst/>
                <a:latin typeface="Gotham Book" pitchFamily="2" charset="0"/>
                <a:ea typeface="+mn-ea"/>
                <a:cs typeface="Gotham Book" pitchFamily="2" charset="0"/>
              </a:defRPr>
            </a:lvl1pPr>
            <a:lvl2pPr marL="0" indent="0" algn="l" defTabSz="541175" rtl="0" eaLnBrk="1" latinLnBrk="0" hangingPunct="1">
              <a:lnSpc>
                <a:spcPct val="110000"/>
              </a:lnSpc>
              <a:spcBef>
                <a:spcPts val="0"/>
              </a:spcBef>
              <a:spcAft>
                <a:spcPts val="372"/>
              </a:spcAft>
              <a:buFont typeface="Arial" panose="020B0604020202020204" pitchFamily="34" charset="0"/>
              <a:buNone/>
              <a:defRPr sz="1116" b="0" kern="1200" baseline="0">
                <a:solidFill>
                  <a:schemeClr val="tx1"/>
                </a:solidFill>
                <a:latin typeface="+mn-lt"/>
                <a:ea typeface="+mn-ea"/>
                <a:cs typeface="+mn-cs"/>
              </a:defRPr>
            </a:lvl2pPr>
            <a:lvl3pPr marL="165381" indent="-165381" algn="l" defTabSz="541175" rtl="0" eaLnBrk="1" latinLnBrk="0" hangingPunct="1">
              <a:lnSpc>
                <a:spcPct val="110000"/>
              </a:lnSpc>
              <a:spcBef>
                <a:spcPts val="0"/>
              </a:spcBef>
              <a:spcAft>
                <a:spcPts val="372"/>
              </a:spcAft>
              <a:buClr>
                <a:schemeClr val="accent2"/>
              </a:buClr>
              <a:buFont typeface="Arial" panose="020B0604020202020204" pitchFamily="34" charset="0"/>
              <a:buChar char="•"/>
              <a:defRPr sz="1116" b="0" kern="1200">
                <a:solidFill>
                  <a:schemeClr val="tx1"/>
                </a:solidFill>
                <a:latin typeface="+mn-lt"/>
                <a:ea typeface="+mn-ea"/>
                <a:cs typeface="+mn-cs"/>
              </a:defRPr>
            </a:lvl3pPr>
            <a:lvl4pPr marL="333715" indent="-168334" algn="l" defTabSz="541175" rtl="0" eaLnBrk="1" latinLnBrk="0" hangingPunct="1">
              <a:lnSpc>
                <a:spcPct val="110000"/>
              </a:lnSpc>
              <a:spcBef>
                <a:spcPts val="0"/>
              </a:spcBef>
              <a:spcAft>
                <a:spcPts val="372"/>
              </a:spcAft>
              <a:buClr>
                <a:schemeClr val="accent2"/>
              </a:buClr>
              <a:buFont typeface="Arial" panose="020B0604020202020204" pitchFamily="34" charset="0"/>
              <a:buChar char="–"/>
              <a:defRPr sz="1116" kern="1200">
                <a:solidFill>
                  <a:schemeClr val="tx1"/>
                </a:solidFill>
                <a:latin typeface="+mn-lt"/>
                <a:ea typeface="+mn-ea"/>
                <a:cs typeface="+mn-cs"/>
              </a:defRPr>
            </a:lvl4pPr>
            <a:lvl5pPr marL="499096" indent="-165381" algn="l" defTabSz="541175" rtl="0" eaLnBrk="1" latinLnBrk="0" hangingPunct="1">
              <a:lnSpc>
                <a:spcPct val="110000"/>
              </a:lnSpc>
              <a:spcBef>
                <a:spcPts val="0"/>
              </a:spcBef>
              <a:spcAft>
                <a:spcPts val="372"/>
              </a:spcAft>
              <a:buClr>
                <a:schemeClr val="accent2"/>
              </a:buClr>
              <a:buFont typeface="Arial" panose="020B0604020202020204" pitchFamily="34" charset="0"/>
              <a:buChar char="»"/>
              <a:defRPr sz="1116" kern="1200" baseline="0">
                <a:solidFill>
                  <a:schemeClr val="tx1"/>
                </a:solidFill>
                <a:latin typeface="+mn-lt"/>
                <a:ea typeface="+mn-ea"/>
                <a:cs typeface="+mn-cs"/>
              </a:defRPr>
            </a:lvl5pPr>
            <a:lvl6pPr marL="0" indent="0" algn="l" defTabSz="541175" rtl="0" eaLnBrk="1" latinLnBrk="0" hangingPunct="1">
              <a:lnSpc>
                <a:spcPct val="110000"/>
              </a:lnSpc>
              <a:spcBef>
                <a:spcPts val="0"/>
              </a:spcBef>
              <a:spcAft>
                <a:spcPts val="372"/>
              </a:spcAft>
              <a:buClr>
                <a:schemeClr val="accent5"/>
              </a:buClr>
              <a:buFont typeface="Arial" panose="020B0604020202020204" pitchFamily="34" charset="0"/>
              <a:buNone/>
              <a:defRPr sz="1116" b="0" kern="1200">
                <a:solidFill>
                  <a:schemeClr val="accent1"/>
                </a:solidFill>
                <a:latin typeface="+mn-lt"/>
                <a:ea typeface="+mn-ea"/>
                <a:cs typeface="+mn-cs"/>
              </a:defRPr>
            </a:lvl6pPr>
            <a:lvl7pPr marL="165381" indent="-165381" algn="l" defTabSz="541175" rtl="0" eaLnBrk="1" latinLnBrk="0" hangingPunct="1">
              <a:lnSpc>
                <a:spcPct val="110000"/>
              </a:lnSpc>
              <a:spcBef>
                <a:spcPts val="0"/>
              </a:spcBef>
              <a:spcAft>
                <a:spcPts val="372"/>
              </a:spcAft>
              <a:buClr>
                <a:schemeClr val="accent2"/>
              </a:buClr>
              <a:buFont typeface="+mj-lt"/>
              <a:buAutoNum type="arabicPeriod"/>
              <a:defRPr sz="1116" b="0" kern="1200">
                <a:solidFill>
                  <a:schemeClr val="tx1"/>
                </a:solidFill>
                <a:latin typeface="+mj-lt"/>
                <a:ea typeface="+mn-ea"/>
                <a:cs typeface="+mn-cs"/>
              </a:defRPr>
            </a:lvl7pPr>
            <a:lvl8pPr marL="333715" indent="-168334" algn="l" defTabSz="541175" rtl="0" eaLnBrk="1" latinLnBrk="0" hangingPunct="1">
              <a:lnSpc>
                <a:spcPct val="110000"/>
              </a:lnSpc>
              <a:spcBef>
                <a:spcPts val="0"/>
              </a:spcBef>
              <a:spcAft>
                <a:spcPts val="372"/>
              </a:spcAft>
              <a:buClr>
                <a:schemeClr val="accent2"/>
              </a:buClr>
              <a:buFont typeface="+mj-lt"/>
              <a:buAutoNum type="alphaLcPeriod"/>
              <a:defRPr sz="1116" kern="1200" baseline="0">
                <a:solidFill>
                  <a:schemeClr val="tx1"/>
                </a:solidFill>
                <a:latin typeface="+mn-lt"/>
                <a:ea typeface="+mn-ea"/>
                <a:cs typeface="+mn-cs"/>
              </a:defRPr>
            </a:lvl8pPr>
            <a:lvl9pPr marL="513861" indent="-171287" algn="l" defTabSz="541175" rtl="0" eaLnBrk="1" latinLnBrk="0" hangingPunct="1">
              <a:lnSpc>
                <a:spcPct val="110000"/>
              </a:lnSpc>
              <a:spcBef>
                <a:spcPts val="0"/>
              </a:spcBef>
              <a:spcAft>
                <a:spcPts val="372"/>
              </a:spcAft>
              <a:buClr>
                <a:schemeClr val="accent2"/>
              </a:buClr>
              <a:buFont typeface="+mj-lt"/>
              <a:buAutoNum type="romanLcPeriod"/>
              <a:defRPr lang="en-GB" sz="1116" kern="1200" baseline="0" dirty="0">
                <a:solidFill>
                  <a:schemeClr val="tx1"/>
                </a:solidFill>
                <a:latin typeface="+mn-lt"/>
                <a:ea typeface="+mn-ea"/>
                <a:cs typeface="+mn-cs"/>
              </a:defRPr>
            </a:lvl9pPr>
          </a:lstStyle>
          <a:p>
            <a:pPr marL="0" marR="0" lvl="0" indent="0" algn="l" defTabSz="541175"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fr-FR" sz="900" b="0" i="0" u="none" strike="noStrike" kern="1200" cap="none" spc="0" normalizeH="0" baseline="0" noProof="0">
              <a:ln>
                <a:noFill/>
              </a:ln>
              <a:solidFill>
                <a:srgbClr val="1C163F"/>
              </a:solidFill>
              <a:effectLst/>
              <a:uLnTx/>
              <a:uFillTx/>
              <a:latin typeface="Gotham Book" pitchFamily="2" charset="0"/>
              <a:ea typeface="+mn-ea"/>
            </a:endParaRPr>
          </a:p>
        </p:txBody>
      </p:sp>
      <p:sp>
        <p:nvSpPr>
          <p:cNvPr id="2" name="TextBox 1">
            <a:extLst>
              <a:ext uri="{FF2B5EF4-FFF2-40B4-BE49-F238E27FC236}">
                <a16:creationId xmlns:a16="http://schemas.microsoft.com/office/drawing/2014/main" id="{4DE90B70-7E4B-8F24-1A4D-877744D1EF93}"/>
              </a:ext>
            </a:extLst>
          </p:cNvPr>
          <p:cNvSpPr txBox="1"/>
          <p:nvPr/>
        </p:nvSpPr>
        <p:spPr>
          <a:xfrm>
            <a:off x="5115535" y="7825322"/>
            <a:ext cx="1487156" cy="153888"/>
          </a:xfrm>
          <a:prstGeom prst="rect">
            <a:avLst/>
          </a:prstGeom>
          <a:noFill/>
        </p:spPr>
        <p:txBody>
          <a:bodyPr wrap="square" lIns="0" tIns="0" rIns="0" bIns="0" rtlCol="0">
            <a:spAutoFit/>
          </a:bodyPr>
          <a:lstStyle/>
          <a:p>
            <a:pPr>
              <a:spcAft>
                <a:spcPts val="600"/>
              </a:spcAft>
            </a:pPr>
            <a:r>
              <a:rPr lang="en-US" sz="1000">
                <a:solidFill>
                  <a:schemeClr val="accent6"/>
                </a:solidFill>
                <a:latin typeface="+mj-lt"/>
              </a:rPr>
              <a:t>Contact</a:t>
            </a:r>
          </a:p>
        </p:txBody>
      </p:sp>
      <p:sp>
        <p:nvSpPr>
          <p:cNvPr id="8" name="Text Placeholder 83">
            <a:extLst>
              <a:ext uri="{FF2B5EF4-FFF2-40B4-BE49-F238E27FC236}">
                <a16:creationId xmlns:a16="http://schemas.microsoft.com/office/drawing/2014/main" id="{F0A9B9A1-00A0-7E40-F13C-3B3FDA51B5AC}"/>
              </a:ext>
            </a:extLst>
          </p:cNvPr>
          <p:cNvSpPr txBox="1">
            <a:spLocks/>
          </p:cNvSpPr>
          <p:nvPr/>
        </p:nvSpPr>
        <p:spPr>
          <a:xfrm>
            <a:off x="5080285" y="8076151"/>
            <a:ext cx="2479390" cy="1380329"/>
          </a:xfrm>
          <a:prstGeom prst="rect">
            <a:avLst/>
          </a:prstGeom>
        </p:spPr>
        <p:txBody>
          <a:bodyPr lIns="0" tIns="0" rIns="0" bIns="0" anchor="t">
            <a:normAutofit fontScale="62500" lnSpcReduction="20000"/>
          </a:bodyPr>
          <a:lstStyle>
            <a:lvl1pPr marL="0" indent="0" algn="l" defTabSz="541175" rtl="0" eaLnBrk="1" latinLnBrk="0" hangingPunct="1">
              <a:lnSpc>
                <a:spcPct val="120000"/>
              </a:lnSpc>
              <a:spcBef>
                <a:spcPts val="0"/>
              </a:spcBef>
              <a:spcAft>
                <a:spcPts val="0"/>
              </a:spcAft>
              <a:buFont typeface="Arial" panose="020B0604020202020204" pitchFamily="34" charset="0"/>
              <a:buNone/>
              <a:defRPr lang="en-US" sz="800" b="0" i="0" kern="1200" dirty="0">
                <a:solidFill>
                  <a:srgbClr val="1C163F"/>
                </a:solidFill>
                <a:effectLst/>
                <a:latin typeface="Gotham Book" pitchFamily="2" charset="0"/>
                <a:ea typeface="+mn-ea"/>
                <a:cs typeface="Gotham Book" pitchFamily="2" charset="0"/>
              </a:defRPr>
            </a:lvl1pPr>
            <a:lvl2pPr marL="0" indent="0" algn="l" defTabSz="541175" rtl="0" eaLnBrk="1" latinLnBrk="0" hangingPunct="1">
              <a:lnSpc>
                <a:spcPct val="110000"/>
              </a:lnSpc>
              <a:spcBef>
                <a:spcPts val="0"/>
              </a:spcBef>
              <a:spcAft>
                <a:spcPts val="372"/>
              </a:spcAft>
              <a:buFont typeface="Arial" panose="020B0604020202020204" pitchFamily="34" charset="0"/>
              <a:buNone/>
              <a:defRPr sz="1116" b="0" kern="1200" baseline="0">
                <a:solidFill>
                  <a:schemeClr val="tx1"/>
                </a:solidFill>
                <a:latin typeface="+mn-lt"/>
                <a:ea typeface="+mn-ea"/>
                <a:cs typeface="+mn-cs"/>
              </a:defRPr>
            </a:lvl2pPr>
            <a:lvl3pPr marL="165381" indent="-165381" algn="l" defTabSz="541175" rtl="0" eaLnBrk="1" latinLnBrk="0" hangingPunct="1">
              <a:lnSpc>
                <a:spcPct val="110000"/>
              </a:lnSpc>
              <a:spcBef>
                <a:spcPts val="0"/>
              </a:spcBef>
              <a:spcAft>
                <a:spcPts val="372"/>
              </a:spcAft>
              <a:buClr>
                <a:schemeClr val="accent2"/>
              </a:buClr>
              <a:buFont typeface="Arial" panose="020B0604020202020204" pitchFamily="34" charset="0"/>
              <a:buChar char="•"/>
              <a:defRPr sz="1116" b="0" kern="1200">
                <a:solidFill>
                  <a:schemeClr val="tx1"/>
                </a:solidFill>
                <a:latin typeface="+mn-lt"/>
                <a:ea typeface="+mn-ea"/>
                <a:cs typeface="+mn-cs"/>
              </a:defRPr>
            </a:lvl3pPr>
            <a:lvl4pPr marL="333715" indent="-168334" algn="l" defTabSz="541175" rtl="0" eaLnBrk="1" latinLnBrk="0" hangingPunct="1">
              <a:lnSpc>
                <a:spcPct val="110000"/>
              </a:lnSpc>
              <a:spcBef>
                <a:spcPts val="0"/>
              </a:spcBef>
              <a:spcAft>
                <a:spcPts val="372"/>
              </a:spcAft>
              <a:buClr>
                <a:schemeClr val="accent2"/>
              </a:buClr>
              <a:buFont typeface="Arial" panose="020B0604020202020204" pitchFamily="34" charset="0"/>
              <a:buChar char="–"/>
              <a:defRPr sz="1116" kern="1200">
                <a:solidFill>
                  <a:schemeClr val="tx1"/>
                </a:solidFill>
                <a:latin typeface="+mn-lt"/>
                <a:ea typeface="+mn-ea"/>
                <a:cs typeface="+mn-cs"/>
              </a:defRPr>
            </a:lvl4pPr>
            <a:lvl5pPr marL="499096" indent="-165381" algn="l" defTabSz="541175" rtl="0" eaLnBrk="1" latinLnBrk="0" hangingPunct="1">
              <a:lnSpc>
                <a:spcPct val="110000"/>
              </a:lnSpc>
              <a:spcBef>
                <a:spcPts val="0"/>
              </a:spcBef>
              <a:spcAft>
                <a:spcPts val="372"/>
              </a:spcAft>
              <a:buClr>
                <a:schemeClr val="accent2"/>
              </a:buClr>
              <a:buFont typeface="Arial" panose="020B0604020202020204" pitchFamily="34" charset="0"/>
              <a:buChar char="»"/>
              <a:defRPr sz="1116" kern="1200" baseline="0">
                <a:solidFill>
                  <a:schemeClr val="tx1"/>
                </a:solidFill>
                <a:latin typeface="+mn-lt"/>
                <a:ea typeface="+mn-ea"/>
                <a:cs typeface="+mn-cs"/>
              </a:defRPr>
            </a:lvl5pPr>
            <a:lvl6pPr marL="0" indent="0" algn="l" defTabSz="541175" rtl="0" eaLnBrk="1" latinLnBrk="0" hangingPunct="1">
              <a:lnSpc>
                <a:spcPct val="110000"/>
              </a:lnSpc>
              <a:spcBef>
                <a:spcPts val="0"/>
              </a:spcBef>
              <a:spcAft>
                <a:spcPts val="372"/>
              </a:spcAft>
              <a:buClr>
                <a:schemeClr val="accent5"/>
              </a:buClr>
              <a:buFont typeface="Arial" panose="020B0604020202020204" pitchFamily="34" charset="0"/>
              <a:buNone/>
              <a:defRPr sz="1116" b="0" kern="1200">
                <a:solidFill>
                  <a:schemeClr val="accent1"/>
                </a:solidFill>
                <a:latin typeface="+mn-lt"/>
                <a:ea typeface="+mn-ea"/>
                <a:cs typeface="+mn-cs"/>
              </a:defRPr>
            </a:lvl6pPr>
            <a:lvl7pPr marL="165381" indent="-165381" algn="l" defTabSz="541175" rtl="0" eaLnBrk="1" latinLnBrk="0" hangingPunct="1">
              <a:lnSpc>
                <a:spcPct val="110000"/>
              </a:lnSpc>
              <a:spcBef>
                <a:spcPts val="0"/>
              </a:spcBef>
              <a:spcAft>
                <a:spcPts val="372"/>
              </a:spcAft>
              <a:buClr>
                <a:schemeClr val="accent2"/>
              </a:buClr>
              <a:buFont typeface="+mj-lt"/>
              <a:buAutoNum type="arabicPeriod"/>
              <a:defRPr sz="1116" b="0" kern="1200">
                <a:solidFill>
                  <a:schemeClr val="tx1"/>
                </a:solidFill>
                <a:latin typeface="+mj-lt"/>
                <a:ea typeface="+mn-ea"/>
                <a:cs typeface="+mn-cs"/>
              </a:defRPr>
            </a:lvl7pPr>
            <a:lvl8pPr marL="333715" indent="-168334" algn="l" defTabSz="541175" rtl="0" eaLnBrk="1" latinLnBrk="0" hangingPunct="1">
              <a:lnSpc>
                <a:spcPct val="110000"/>
              </a:lnSpc>
              <a:spcBef>
                <a:spcPts val="0"/>
              </a:spcBef>
              <a:spcAft>
                <a:spcPts val="372"/>
              </a:spcAft>
              <a:buClr>
                <a:schemeClr val="accent2"/>
              </a:buClr>
              <a:buFont typeface="+mj-lt"/>
              <a:buAutoNum type="alphaLcPeriod"/>
              <a:defRPr sz="1116" kern="1200" baseline="0">
                <a:solidFill>
                  <a:schemeClr val="tx1"/>
                </a:solidFill>
                <a:latin typeface="+mn-lt"/>
                <a:ea typeface="+mn-ea"/>
                <a:cs typeface="+mn-cs"/>
              </a:defRPr>
            </a:lvl8pPr>
            <a:lvl9pPr marL="513861" indent="-171287" algn="l" defTabSz="541175" rtl="0" eaLnBrk="1" latinLnBrk="0" hangingPunct="1">
              <a:lnSpc>
                <a:spcPct val="110000"/>
              </a:lnSpc>
              <a:spcBef>
                <a:spcPts val="0"/>
              </a:spcBef>
              <a:spcAft>
                <a:spcPts val="372"/>
              </a:spcAft>
              <a:buClr>
                <a:schemeClr val="accent2"/>
              </a:buClr>
              <a:buFont typeface="+mj-lt"/>
              <a:buAutoNum type="romanLcPeriod"/>
              <a:defRPr lang="en-GB" sz="1116" kern="1200" baseline="0" dirty="0">
                <a:solidFill>
                  <a:schemeClr val="tx1"/>
                </a:solidFill>
                <a:latin typeface="+mn-lt"/>
                <a:ea typeface="+mn-ea"/>
                <a:cs typeface="+mn-cs"/>
              </a:defRPr>
            </a:lvl9pPr>
          </a:lstStyle>
          <a:p>
            <a:pPr defTabSz="914400">
              <a:lnSpc>
                <a:spcPct val="100000"/>
              </a:lnSpc>
              <a:defRPr/>
            </a:pPr>
            <a:r>
              <a:rPr lang="en-US" sz="1800" b="1" dirty="0">
                <a:solidFill>
                  <a:srgbClr val="002060"/>
                </a:solidFill>
                <a:latin typeface="Gotham Book"/>
                <a:cs typeface="+mn-cs"/>
              </a:rPr>
              <a:t>Peter Love</a:t>
            </a:r>
          </a:p>
          <a:p>
            <a:pPr defTabSz="914400">
              <a:lnSpc>
                <a:spcPct val="100000"/>
              </a:lnSpc>
              <a:defRPr/>
            </a:pPr>
            <a:r>
              <a:rPr lang="en-US" sz="1800" dirty="0">
                <a:solidFill>
                  <a:srgbClr val="000000"/>
                </a:solidFill>
                <a:latin typeface="Gotham Book"/>
                <a:cs typeface="+mn-cs"/>
              </a:rPr>
              <a:t>Email: </a:t>
            </a:r>
            <a:r>
              <a:rPr lang="en-US" sz="1800" dirty="0">
                <a:solidFill>
                  <a:srgbClr val="000000"/>
                </a:solidFill>
                <a:latin typeface="Gotham Book"/>
                <a:cs typeface="+mn-cs"/>
                <a:hlinkClick r:id="rId2"/>
              </a:rPr>
              <a:t>Peter.Lov@cushwake.com</a:t>
            </a:r>
            <a:endParaRPr lang="en-US" sz="1800" dirty="0">
              <a:solidFill>
                <a:srgbClr val="000000"/>
              </a:solidFill>
              <a:latin typeface="Gotham Book"/>
              <a:cs typeface="+mn-cs"/>
            </a:endParaRPr>
          </a:p>
          <a:p>
            <a:pPr defTabSz="914400">
              <a:lnSpc>
                <a:spcPct val="100000"/>
              </a:lnSpc>
              <a:defRPr/>
            </a:pPr>
            <a:r>
              <a:rPr lang="en-US" sz="1800" dirty="0">
                <a:solidFill>
                  <a:srgbClr val="000000"/>
                </a:solidFill>
                <a:latin typeface="Gotham Book"/>
                <a:cs typeface="+mn-cs"/>
              </a:rPr>
              <a:t>Tel: </a:t>
            </a:r>
            <a:r>
              <a:rPr lang="en-IE" sz="1800" dirty="0"/>
              <a:t>+353 1 639 9612</a:t>
            </a:r>
          </a:p>
          <a:p>
            <a:pPr defTabSz="914400">
              <a:lnSpc>
                <a:spcPct val="100000"/>
              </a:lnSpc>
              <a:defRPr/>
            </a:pPr>
            <a:r>
              <a:rPr lang="en-IE" sz="1800" dirty="0">
                <a:solidFill>
                  <a:srgbClr val="002060"/>
                </a:solidFill>
                <a:latin typeface="Gotham Book"/>
                <a:cs typeface="+mn-cs"/>
              </a:rPr>
              <a:t>Anna May Gilsenan</a:t>
            </a:r>
          </a:p>
          <a:p>
            <a:pPr defTabSz="914400">
              <a:lnSpc>
                <a:spcPct val="100000"/>
              </a:lnSpc>
              <a:defRPr/>
            </a:pPr>
            <a:r>
              <a:rPr lang="en-IE" sz="1800" dirty="0">
                <a:solidFill>
                  <a:srgbClr val="000000"/>
                </a:solidFill>
                <a:latin typeface="Gotham Book"/>
                <a:cs typeface="+mn-cs"/>
              </a:rPr>
              <a:t>Email: </a:t>
            </a:r>
            <a:r>
              <a:rPr lang="en-US" sz="1800" u="sng" dirty="0">
                <a:solidFill>
                  <a:srgbClr val="000000"/>
                </a:solidFill>
                <a:latin typeface="Gotham Book"/>
                <a:cs typeface="+mn-cs"/>
                <a:hlinkClick r:id="rId3"/>
              </a:rPr>
              <a:t>AnnaMay.Gilsenan@cushwake.com</a:t>
            </a:r>
            <a:endParaRPr lang="en-US" sz="1800" u="sng" dirty="0">
              <a:solidFill>
                <a:srgbClr val="000000"/>
              </a:solidFill>
              <a:latin typeface="Gotham Book"/>
              <a:cs typeface="+mn-cs"/>
            </a:endParaRPr>
          </a:p>
          <a:p>
            <a:pPr defTabSz="914400">
              <a:lnSpc>
                <a:spcPct val="100000"/>
              </a:lnSpc>
              <a:defRPr/>
            </a:pPr>
            <a:r>
              <a:rPr lang="en-IE" sz="1800" dirty="0">
                <a:solidFill>
                  <a:srgbClr val="000000"/>
                </a:solidFill>
                <a:latin typeface="Gotham Book"/>
                <a:cs typeface="+mn-cs"/>
              </a:rPr>
              <a:t>Tel: </a:t>
            </a:r>
            <a:r>
              <a:rPr lang="en-US" sz="1800" dirty="0"/>
              <a:t>+353 86 833 9396</a:t>
            </a:r>
            <a:endParaRPr lang="en-US" sz="1800" dirty="0">
              <a:solidFill>
                <a:srgbClr val="000000"/>
              </a:solidFill>
              <a:latin typeface="Gotham Book"/>
              <a:cs typeface="+mn-cs"/>
            </a:endParaRPr>
          </a:p>
          <a:p>
            <a:pPr defTabSz="914400">
              <a:lnSpc>
                <a:spcPct val="100000"/>
              </a:lnSpc>
              <a:defRPr/>
            </a:pPr>
            <a:endParaRPr lang="en-US" sz="1000" b="1" dirty="0">
              <a:solidFill>
                <a:srgbClr val="002060"/>
              </a:solidFill>
              <a:latin typeface="Gotham Book"/>
              <a:cs typeface="+mn-cs"/>
            </a:endParaRPr>
          </a:p>
        </p:txBody>
      </p:sp>
      <p:sp>
        <p:nvSpPr>
          <p:cNvPr id="4" name="Text Placeholder 3">
            <a:extLst>
              <a:ext uri="{FF2B5EF4-FFF2-40B4-BE49-F238E27FC236}">
                <a16:creationId xmlns:a16="http://schemas.microsoft.com/office/drawing/2014/main" id="{5804A756-03D1-A643-095E-B923D58F4742}"/>
              </a:ext>
            </a:extLst>
          </p:cNvPr>
          <p:cNvSpPr>
            <a:spLocks noGrp="1"/>
          </p:cNvSpPr>
          <p:nvPr>
            <p:ph type="body" sz="quarter" idx="20"/>
          </p:nvPr>
        </p:nvSpPr>
        <p:spPr>
          <a:xfrm>
            <a:off x="2005435" y="898343"/>
            <a:ext cx="5140953" cy="189283"/>
          </a:xfrm>
        </p:spPr>
        <p:txBody>
          <a:bodyPr/>
          <a:lstStyle/>
          <a:p>
            <a:r>
              <a:rPr lang="en-US" b="1" dirty="0"/>
              <a:t>Adelaide Road, Bray</a:t>
            </a:r>
            <a:endParaRPr lang="en-US" dirty="0"/>
          </a:p>
        </p:txBody>
      </p:sp>
      <p:sp>
        <p:nvSpPr>
          <p:cNvPr id="5" name="TextBox 4">
            <a:extLst>
              <a:ext uri="{FF2B5EF4-FFF2-40B4-BE49-F238E27FC236}">
                <a16:creationId xmlns:a16="http://schemas.microsoft.com/office/drawing/2014/main" id="{3379633B-992F-7BAA-BE1F-EE375E976E41}"/>
              </a:ext>
            </a:extLst>
          </p:cNvPr>
          <p:cNvSpPr txBox="1"/>
          <p:nvPr/>
        </p:nvSpPr>
        <p:spPr>
          <a:xfrm>
            <a:off x="263187" y="8285432"/>
            <a:ext cx="4634649" cy="1292662"/>
          </a:xfrm>
          <a:prstGeom prst="rect">
            <a:avLst/>
          </a:prstGeom>
          <a:noFill/>
        </p:spPr>
        <p:txBody>
          <a:bodyPr wrap="square" lIns="0" tIns="0" rIns="0" bIns="0" rtlCol="0">
            <a:spAutoFit/>
          </a:bodyPr>
          <a:lstStyle/>
          <a:p>
            <a:pPr>
              <a:spcAft>
                <a:spcPts val="600"/>
              </a:spcAft>
            </a:pPr>
            <a:r>
              <a:rPr lang="en-US" sz="1400" b="1" dirty="0">
                <a:solidFill>
                  <a:schemeClr val="accent6"/>
                </a:solidFill>
                <a:latin typeface="+mj-lt"/>
              </a:rPr>
              <a:t>Location</a:t>
            </a:r>
          </a:p>
          <a:p>
            <a:pPr>
              <a:spcAft>
                <a:spcPts val="600"/>
              </a:spcAft>
            </a:pPr>
            <a:r>
              <a:rPr lang="en-US" sz="1000" dirty="0">
                <a:solidFill>
                  <a:schemeClr val="accent6"/>
                </a:solidFill>
              </a:rPr>
              <a:t>The units boast a prominent location on Adelaide Road. The units benefit from their close proximity to Bray town </a:t>
            </a:r>
            <a:r>
              <a:rPr lang="en-US" sz="1000" dirty="0" err="1">
                <a:solidFill>
                  <a:schemeClr val="accent6"/>
                </a:solidFill>
              </a:rPr>
              <a:t>centre</a:t>
            </a:r>
            <a:r>
              <a:rPr lang="en-US" sz="1000" dirty="0">
                <a:solidFill>
                  <a:schemeClr val="accent6"/>
                </a:solidFill>
              </a:rPr>
              <a:t>, only a 10-minute walk. </a:t>
            </a:r>
          </a:p>
          <a:p>
            <a:pPr>
              <a:spcAft>
                <a:spcPts val="600"/>
              </a:spcAft>
            </a:pPr>
            <a:r>
              <a:rPr lang="en-US" sz="1000" dirty="0">
                <a:solidFill>
                  <a:schemeClr val="accent6"/>
                </a:solidFill>
              </a:rPr>
              <a:t>Furthermore, the area offers a range of local amenities and is well supported by an excellent public transport network, including multiple Dublin Bus route in addition to the DART. The N11/M11 and M50 are only a short drive (2km), providing easy access to Dublin City Centre</a:t>
            </a:r>
            <a:endParaRPr lang="en-US" sz="1000" dirty="0"/>
          </a:p>
        </p:txBody>
      </p:sp>
      <p:pic>
        <p:nvPicPr>
          <p:cNvPr id="10" name="Picture 9">
            <a:extLst>
              <a:ext uri="{FF2B5EF4-FFF2-40B4-BE49-F238E27FC236}">
                <a16:creationId xmlns:a16="http://schemas.microsoft.com/office/drawing/2014/main" id="{C13B4B3D-D672-1C3C-1522-78FDB6AE114D}"/>
              </a:ext>
            </a:extLst>
          </p:cNvPr>
          <p:cNvPicPr>
            <a:picLocks noChangeAspect="1"/>
          </p:cNvPicPr>
          <p:nvPr/>
        </p:nvPicPr>
        <p:blipFill>
          <a:blip r:embed="rId4"/>
          <a:stretch>
            <a:fillRect/>
          </a:stretch>
        </p:blipFill>
        <p:spPr>
          <a:xfrm>
            <a:off x="366667" y="1113719"/>
            <a:ext cx="6826340" cy="4184165"/>
          </a:xfrm>
          <a:prstGeom prst="rect">
            <a:avLst/>
          </a:prstGeom>
        </p:spPr>
      </p:pic>
    </p:spTree>
    <p:extLst>
      <p:ext uri="{BB962C8B-B14F-4D97-AF65-F5344CB8AC3E}">
        <p14:creationId xmlns:p14="http://schemas.microsoft.com/office/powerpoint/2010/main" val="2893494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C9BB663-8945-D4EA-B101-A517984397CC}"/>
              </a:ext>
            </a:extLst>
          </p:cNvPr>
          <p:cNvSpPr>
            <a:spLocks noGrp="1"/>
          </p:cNvSpPr>
          <p:nvPr>
            <p:ph type="body" sz="quarter" idx="20"/>
          </p:nvPr>
        </p:nvSpPr>
        <p:spPr>
          <a:xfrm>
            <a:off x="2143125" y="770371"/>
            <a:ext cx="4943475" cy="189283"/>
          </a:xfrm>
        </p:spPr>
        <p:txBody>
          <a:bodyPr wrap="square" lIns="0" tIns="0" rIns="0" bIns="0" anchor="t">
            <a:spAutoFit/>
          </a:bodyPr>
          <a:lstStyle/>
          <a:p>
            <a:r>
              <a:rPr lang="en-US" b="1" dirty="0"/>
              <a:t>Adelaide Road, Bray</a:t>
            </a:r>
          </a:p>
        </p:txBody>
      </p:sp>
      <p:sp>
        <p:nvSpPr>
          <p:cNvPr id="15" name="TextBox 14">
            <a:extLst>
              <a:ext uri="{FF2B5EF4-FFF2-40B4-BE49-F238E27FC236}">
                <a16:creationId xmlns:a16="http://schemas.microsoft.com/office/drawing/2014/main" id="{284FF70D-D40F-71BF-A2EB-7F8A1E61D69D}"/>
              </a:ext>
            </a:extLst>
          </p:cNvPr>
          <p:cNvSpPr txBox="1"/>
          <p:nvPr/>
        </p:nvSpPr>
        <p:spPr>
          <a:xfrm>
            <a:off x="394324" y="1126609"/>
            <a:ext cx="7033415" cy="2077492"/>
          </a:xfrm>
          <a:prstGeom prst="rect">
            <a:avLst/>
          </a:prstGeom>
          <a:noFill/>
        </p:spPr>
        <p:txBody>
          <a:bodyPr wrap="square" lIns="0" tIns="0" rIns="0" bIns="0" rtlCol="0">
            <a:spAutoFit/>
          </a:bodyPr>
          <a:lstStyle/>
          <a:p>
            <a:pPr>
              <a:spcAft>
                <a:spcPts val="600"/>
              </a:spcAft>
            </a:pPr>
            <a:r>
              <a:rPr lang="en-US" sz="1400" b="1" dirty="0">
                <a:solidFill>
                  <a:schemeClr val="accent6"/>
                </a:solidFill>
                <a:latin typeface="+mj-lt"/>
              </a:rPr>
              <a:t>Property description</a:t>
            </a:r>
          </a:p>
          <a:p>
            <a:pPr marL="171450" indent="-171450">
              <a:spcAft>
                <a:spcPts val="600"/>
              </a:spcAft>
              <a:buFont typeface="Arial" panose="020B0604020202020204" pitchFamily="34" charset="0"/>
              <a:buChar char="•"/>
            </a:pPr>
            <a:r>
              <a:rPr lang="en-US" sz="1200" dirty="0">
                <a:solidFill>
                  <a:schemeClr val="accent6"/>
                </a:solidFill>
              </a:rPr>
              <a:t>Adelaide Road presents excellent retail opportunities comprising of three retail units in total.</a:t>
            </a:r>
          </a:p>
          <a:p>
            <a:pPr marL="171450" indent="-171450">
              <a:spcAft>
                <a:spcPts val="600"/>
              </a:spcAft>
              <a:buFont typeface="Arial" panose="020B0604020202020204" pitchFamily="34" charset="0"/>
              <a:buChar char="•"/>
            </a:pPr>
            <a:r>
              <a:rPr lang="en-US" sz="1200" dirty="0">
                <a:solidFill>
                  <a:schemeClr val="accent6"/>
                </a:solidFill>
              </a:rPr>
              <a:t>Unit 1 has planning permission for retail use, with the unit extending to approximately 1,186 sq. ft.</a:t>
            </a:r>
          </a:p>
          <a:p>
            <a:pPr marL="171450" indent="-171450">
              <a:spcAft>
                <a:spcPts val="600"/>
              </a:spcAft>
              <a:buFont typeface="Arial" panose="020B0604020202020204" pitchFamily="34" charset="0"/>
              <a:buChar char="•"/>
            </a:pPr>
            <a:r>
              <a:rPr lang="en-US" sz="1200" dirty="0">
                <a:solidFill>
                  <a:schemeClr val="accent6"/>
                </a:solidFill>
              </a:rPr>
              <a:t>Unit 2 currently has planning permission for café use with the unit extending to approximately 1,582 sq f t. </a:t>
            </a:r>
          </a:p>
          <a:p>
            <a:pPr marL="171450" indent="-171450">
              <a:spcAft>
                <a:spcPts val="600"/>
              </a:spcAft>
              <a:buFont typeface="Arial" panose="020B0604020202020204" pitchFamily="34" charset="0"/>
              <a:buChar char="•"/>
            </a:pPr>
            <a:r>
              <a:rPr lang="en-US" sz="1200" dirty="0">
                <a:solidFill>
                  <a:schemeClr val="accent6"/>
                </a:solidFill>
              </a:rPr>
              <a:t>Unit 3 has planning permission for retail use, with the unit extending to approximately 1,668 sq. f t.</a:t>
            </a:r>
          </a:p>
        </p:txBody>
      </p:sp>
      <p:pic>
        <p:nvPicPr>
          <p:cNvPr id="7" name="Picture 6">
            <a:extLst>
              <a:ext uri="{FF2B5EF4-FFF2-40B4-BE49-F238E27FC236}">
                <a16:creationId xmlns:a16="http://schemas.microsoft.com/office/drawing/2014/main" id="{A858016B-655A-9D4C-CE9C-86AE771A63CA}"/>
              </a:ext>
            </a:extLst>
          </p:cNvPr>
          <p:cNvPicPr>
            <a:picLocks noChangeAspect="1"/>
          </p:cNvPicPr>
          <p:nvPr/>
        </p:nvPicPr>
        <p:blipFill>
          <a:blip r:embed="rId3"/>
          <a:stretch>
            <a:fillRect/>
          </a:stretch>
        </p:blipFill>
        <p:spPr>
          <a:xfrm>
            <a:off x="14822" y="3204101"/>
            <a:ext cx="7544853" cy="2591162"/>
          </a:xfrm>
          <a:prstGeom prst="rect">
            <a:avLst/>
          </a:prstGeom>
        </p:spPr>
      </p:pic>
      <p:pic>
        <p:nvPicPr>
          <p:cNvPr id="13" name="Picture 12">
            <a:extLst>
              <a:ext uri="{FF2B5EF4-FFF2-40B4-BE49-F238E27FC236}">
                <a16:creationId xmlns:a16="http://schemas.microsoft.com/office/drawing/2014/main" id="{96EF2984-8C15-8961-E3F3-9F07000959E8}"/>
              </a:ext>
            </a:extLst>
          </p:cNvPr>
          <p:cNvPicPr>
            <a:picLocks noChangeAspect="1"/>
          </p:cNvPicPr>
          <p:nvPr/>
        </p:nvPicPr>
        <p:blipFill>
          <a:blip r:embed="rId4"/>
          <a:stretch>
            <a:fillRect/>
          </a:stretch>
        </p:blipFill>
        <p:spPr>
          <a:xfrm>
            <a:off x="24348" y="6025175"/>
            <a:ext cx="7535327" cy="2124371"/>
          </a:xfrm>
          <a:prstGeom prst="rect">
            <a:avLst/>
          </a:prstGeom>
        </p:spPr>
      </p:pic>
      <p:pic>
        <p:nvPicPr>
          <p:cNvPr id="17" name="Picture 16">
            <a:extLst>
              <a:ext uri="{FF2B5EF4-FFF2-40B4-BE49-F238E27FC236}">
                <a16:creationId xmlns:a16="http://schemas.microsoft.com/office/drawing/2014/main" id="{EC0624BE-4D41-09E0-311C-21C1C4A524E6}"/>
              </a:ext>
            </a:extLst>
          </p:cNvPr>
          <p:cNvPicPr>
            <a:picLocks noChangeAspect="1"/>
          </p:cNvPicPr>
          <p:nvPr/>
        </p:nvPicPr>
        <p:blipFill>
          <a:blip r:embed="rId5"/>
          <a:stretch>
            <a:fillRect/>
          </a:stretch>
        </p:blipFill>
        <p:spPr>
          <a:xfrm>
            <a:off x="43401" y="8149546"/>
            <a:ext cx="7516274" cy="2238687"/>
          </a:xfrm>
          <a:prstGeom prst="rect">
            <a:avLst/>
          </a:prstGeom>
        </p:spPr>
      </p:pic>
    </p:spTree>
    <p:extLst>
      <p:ext uri="{BB962C8B-B14F-4D97-AF65-F5344CB8AC3E}">
        <p14:creationId xmlns:p14="http://schemas.microsoft.com/office/powerpoint/2010/main" val="3506169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AE78546-4490-67A9-FE78-B3D3995CAE4C}"/>
              </a:ext>
            </a:extLst>
          </p:cNvPr>
          <p:cNvSpPr>
            <a:spLocks noGrp="1"/>
          </p:cNvSpPr>
          <p:nvPr>
            <p:ph type="body" sz="quarter" idx="20"/>
          </p:nvPr>
        </p:nvSpPr>
        <p:spPr/>
        <p:txBody>
          <a:bodyPr/>
          <a:lstStyle/>
          <a:p>
            <a:r>
              <a:rPr lang="en-US" dirty="0"/>
              <a:t>Adelaide Road, Bray</a:t>
            </a:r>
          </a:p>
        </p:txBody>
      </p:sp>
      <p:pic>
        <p:nvPicPr>
          <p:cNvPr id="14" name="Picture 13">
            <a:extLst>
              <a:ext uri="{FF2B5EF4-FFF2-40B4-BE49-F238E27FC236}">
                <a16:creationId xmlns:a16="http://schemas.microsoft.com/office/drawing/2014/main" id="{31228063-3266-68EA-260C-999E64562A1C}"/>
              </a:ext>
            </a:extLst>
          </p:cNvPr>
          <p:cNvPicPr>
            <a:picLocks noChangeAspect="1"/>
          </p:cNvPicPr>
          <p:nvPr/>
        </p:nvPicPr>
        <p:blipFill>
          <a:blip r:embed="rId2"/>
          <a:stretch>
            <a:fillRect/>
          </a:stretch>
        </p:blipFill>
        <p:spPr>
          <a:xfrm>
            <a:off x="388637" y="1145886"/>
            <a:ext cx="6729615" cy="4446505"/>
          </a:xfrm>
          <a:prstGeom prst="rect">
            <a:avLst/>
          </a:prstGeom>
        </p:spPr>
      </p:pic>
      <p:sp>
        <p:nvSpPr>
          <p:cNvPr id="15" name="TextBox 14">
            <a:extLst>
              <a:ext uri="{FF2B5EF4-FFF2-40B4-BE49-F238E27FC236}">
                <a16:creationId xmlns:a16="http://schemas.microsoft.com/office/drawing/2014/main" id="{9E87A301-FB7B-CBE6-9195-27A5CA13B86A}"/>
              </a:ext>
            </a:extLst>
          </p:cNvPr>
          <p:cNvSpPr txBox="1"/>
          <p:nvPr/>
        </p:nvSpPr>
        <p:spPr>
          <a:xfrm>
            <a:off x="388637" y="6315771"/>
            <a:ext cx="2649985" cy="477054"/>
          </a:xfrm>
          <a:prstGeom prst="rect">
            <a:avLst/>
          </a:prstGeom>
          <a:noFill/>
        </p:spPr>
        <p:txBody>
          <a:bodyPr wrap="square" lIns="0" tIns="0" rIns="0" bIns="0" rtlCol="0">
            <a:spAutoFit/>
          </a:bodyPr>
          <a:lstStyle/>
          <a:p>
            <a:pPr>
              <a:spcAft>
                <a:spcPts val="600"/>
              </a:spcAft>
            </a:pPr>
            <a:r>
              <a:rPr lang="en-US" sz="1400" b="1" dirty="0">
                <a:solidFill>
                  <a:schemeClr val="accent6"/>
                </a:solidFill>
              </a:rPr>
              <a:t>Quoting rent</a:t>
            </a:r>
          </a:p>
          <a:p>
            <a:pPr>
              <a:spcAft>
                <a:spcPts val="600"/>
              </a:spcAft>
            </a:pPr>
            <a:r>
              <a:rPr lang="en-US" sz="1200" dirty="0">
                <a:solidFill>
                  <a:schemeClr val="accent6"/>
                </a:solidFill>
              </a:rPr>
              <a:t>Rent on application.</a:t>
            </a:r>
          </a:p>
        </p:txBody>
      </p:sp>
      <p:sp>
        <p:nvSpPr>
          <p:cNvPr id="16" name="TextBox 15">
            <a:extLst>
              <a:ext uri="{FF2B5EF4-FFF2-40B4-BE49-F238E27FC236}">
                <a16:creationId xmlns:a16="http://schemas.microsoft.com/office/drawing/2014/main" id="{1EF65D4A-4159-FF79-02AF-960EABED9149}"/>
              </a:ext>
            </a:extLst>
          </p:cNvPr>
          <p:cNvSpPr txBox="1"/>
          <p:nvPr/>
        </p:nvSpPr>
        <p:spPr>
          <a:xfrm>
            <a:off x="388637" y="7061982"/>
            <a:ext cx="2523375" cy="661720"/>
          </a:xfrm>
          <a:prstGeom prst="rect">
            <a:avLst/>
          </a:prstGeom>
          <a:noFill/>
        </p:spPr>
        <p:txBody>
          <a:bodyPr wrap="square" lIns="0" tIns="0" rIns="0" bIns="0" rtlCol="0">
            <a:spAutoFit/>
          </a:bodyPr>
          <a:lstStyle/>
          <a:p>
            <a:pPr>
              <a:spcAft>
                <a:spcPts val="600"/>
              </a:spcAft>
            </a:pPr>
            <a:r>
              <a:rPr lang="en-US" sz="1400" b="1" dirty="0">
                <a:solidFill>
                  <a:schemeClr val="accent6"/>
                </a:solidFill>
              </a:rPr>
              <a:t>Term</a:t>
            </a:r>
          </a:p>
          <a:p>
            <a:pPr>
              <a:spcAft>
                <a:spcPts val="600"/>
              </a:spcAft>
            </a:pPr>
            <a:r>
              <a:rPr lang="en-US" sz="1200" dirty="0">
                <a:solidFill>
                  <a:schemeClr val="accent6"/>
                </a:solidFill>
              </a:rPr>
              <a:t>The subject units are available on a long leasehold.</a:t>
            </a:r>
          </a:p>
        </p:txBody>
      </p:sp>
      <p:sp>
        <p:nvSpPr>
          <p:cNvPr id="17" name="TextBox 16">
            <a:extLst>
              <a:ext uri="{FF2B5EF4-FFF2-40B4-BE49-F238E27FC236}">
                <a16:creationId xmlns:a16="http://schemas.microsoft.com/office/drawing/2014/main" id="{D85F6A2E-BD2F-0FCA-59FA-661CEE366CA1}"/>
              </a:ext>
            </a:extLst>
          </p:cNvPr>
          <p:cNvSpPr txBox="1"/>
          <p:nvPr/>
        </p:nvSpPr>
        <p:spPr>
          <a:xfrm>
            <a:off x="388637" y="8201465"/>
            <a:ext cx="2059141" cy="1000274"/>
          </a:xfrm>
          <a:prstGeom prst="rect">
            <a:avLst/>
          </a:prstGeom>
          <a:noFill/>
        </p:spPr>
        <p:txBody>
          <a:bodyPr wrap="square" lIns="0" tIns="0" rIns="0" bIns="0" rtlCol="0">
            <a:spAutoFit/>
          </a:bodyPr>
          <a:lstStyle/>
          <a:p>
            <a:pPr>
              <a:spcAft>
                <a:spcPts val="600"/>
              </a:spcAft>
            </a:pPr>
            <a:r>
              <a:rPr lang="en-US" sz="1400" b="1" dirty="0">
                <a:solidFill>
                  <a:schemeClr val="accent6"/>
                </a:solidFill>
              </a:rPr>
              <a:t>Service charge (2022)</a:t>
            </a:r>
          </a:p>
          <a:p>
            <a:pPr>
              <a:spcAft>
                <a:spcPts val="600"/>
              </a:spcAft>
            </a:pPr>
            <a:r>
              <a:rPr lang="en-US" sz="1200" dirty="0">
                <a:solidFill>
                  <a:schemeClr val="accent6"/>
                </a:solidFill>
              </a:rPr>
              <a:t>Unit 1 - €955</a:t>
            </a:r>
          </a:p>
          <a:p>
            <a:pPr>
              <a:spcAft>
                <a:spcPts val="600"/>
              </a:spcAft>
            </a:pPr>
            <a:r>
              <a:rPr lang="en-US" sz="1200" dirty="0">
                <a:solidFill>
                  <a:schemeClr val="accent6"/>
                </a:solidFill>
              </a:rPr>
              <a:t>Unit 2 - €1,315 </a:t>
            </a:r>
          </a:p>
          <a:p>
            <a:pPr>
              <a:spcAft>
                <a:spcPts val="600"/>
              </a:spcAft>
            </a:pPr>
            <a:r>
              <a:rPr lang="en-US" sz="1200" dirty="0">
                <a:solidFill>
                  <a:schemeClr val="accent6"/>
                </a:solidFill>
              </a:rPr>
              <a:t>Unit 3 - €1,365</a:t>
            </a:r>
          </a:p>
        </p:txBody>
      </p:sp>
      <p:sp>
        <p:nvSpPr>
          <p:cNvPr id="18" name="TextBox 17">
            <a:extLst>
              <a:ext uri="{FF2B5EF4-FFF2-40B4-BE49-F238E27FC236}">
                <a16:creationId xmlns:a16="http://schemas.microsoft.com/office/drawing/2014/main" id="{081529C1-EA73-3C02-71EB-F32341BCF4A6}"/>
              </a:ext>
            </a:extLst>
          </p:cNvPr>
          <p:cNvSpPr txBox="1"/>
          <p:nvPr/>
        </p:nvSpPr>
        <p:spPr>
          <a:xfrm>
            <a:off x="3196061" y="6315771"/>
            <a:ext cx="2649985" cy="477054"/>
          </a:xfrm>
          <a:prstGeom prst="rect">
            <a:avLst/>
          </a:prstGeom>
          <a:noFill/>
        </p:spPr>
        <p:txBody>
          <a:bodyPr wrap="square" lIns="0" tIns="0" rIns="0" bIns="0" rtlCol="0">
            <a:spAutoFit/>
          </a:bodyPr>
          <a:lstStyle/>
          <a:p>
            <a:pPr>
              <a:spcAft>
                <a:spcPts val="600"/>
              </a:spcAft>
            </a:pPr>
            <a:r>
              <a:rPr lang="en-US" sz="1400" b="1" dirty="0">
                <a:solidFill>
                  <a:schemeClr val="accent6"/>
                </a:solidFill>
              </a:rPr>
              <a:t>BER </a:t>
            </a:r>
          </a:p>
          <a:p>
            <a:pPr>
              <a:spcAft>
                <a:spcPts val="600"/>
              </a:spcAft>
            </a:pPr>
            <a:r>
              <a:rPr lang="en-US" sz="1200" dirty="0">
                <a:solidFill>
                  <a:schemeClr val="accent6"/>
                </a:solidFill>
              </a:rPr>
              <a:t>Exempt </a:t>
            </a:r>
          </a:p>
        </p:txBody>
      </p:sp>
      <p:sp>
        <p:nvSpPr>
          <p:cNvPr id="19" name="TextBox 18">
            <a:extLst>
              <a:ext uri="{FF2B5EF4-FFF2-40B4-BE49-F238E27FC236}">
                <a16:creationId xmlns:a16="http://schemas.microsoft.com/office/drawing/2014/main" id="{EA3AA45D-057C-F7DD-BC1B-23C113B32CBD}"/>
              </a:ext>
            </a:extLst>
          </p:cNvPr>
          <p:cNvSpPr txBox="1"/>
          <p:nvPr/>
        </p:nvSpPr>
        <p:spPr>
          <a:xfrm>
            <a:off x="3196061" y="7061982"/>
            <a:ext cx="1609042" cy="661720"/>
          </a:xfrm>
          <a:prstGeom prst="rect">
            <a:avLst/>
          </a:prstGeom>
          <a:noFill/>
        </p:spPr>
        <p:txBody>
          <a:bodyPr wrap="square" lIns="0" tIns="0" rIns="0" bIns="0" rtlCol="0">
            <a:spAutoFit/>
          </a:bodyPr>
          <a:lstStyle/>
          <a:p>
            <a:pPr>
              <a:spcAft>
                <a:spcPts val="600"/>
              </a:spcAft>
            </a:pPr>
            <a:r>
              <a:rPr lang="en-US" sz="1400" b="1" dirty="0">
                <a:solidFill>
                  <a:schemeClr val="accent6"/>
                </a:solidFill>
              </a:rPr>
              <a:t>Rates</a:t>
            </a:r>
          </a:p>
          <a:p>
            <a:pPr>
              <a:spcAft>
                <a:spcPts val="600"/>
              </a:spcAft>
            </a:pPr>
            <a:r>
              <a:rPr lang="en-US" sz="1200" dirty="0">
                <a:solidFill>
                  <a:schemeClr val="accent6"/>
                </a:solidFill>
              </a:rPr>
              <a:t>Rates are yet to be confirmed.</a:t>
            </a:r>
          </a:p>
        </p:txBody>
      </p:sp>
    </p:spTree>
    <p:extLst>
      <p:ext uri="{BB962C8B-B14F-4D97-AF65-F5344CB8AC3E}">
        <p14:creationId xmlns:p14="http://schemas.microsoft.com/office/powerpoint/2010/main" val="330008549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97"/>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Main">
  <a:themeElements>
    <a:clrScheme name="CW BNS">
      <a:dk1>
        <a:srgbClr val="545859"/>
      </a:dk1>
      <a:lt1>
        <a:srgbClr val="FFFFFF"/>
      </a:lt1>
      <a:dk2>
        <a:srgbClr val="E4002B"/>
      </a:dk2>
      <a:lt2>
        <a:srgbClr val="80C9D6"/>
      </a:lt2>
      <a:accent1>
        <a:srgbClr val="0093AD"/>
      </a:accent1>
      <a:accent2>
        <a:srgbClr val="545859"/>
      </a:accent2>
      <a:accent3>
        <a:srgbClr val="8E1000"/>
      </a:accent3>
      <a:accent4>
        <a:srgbClr val="007C58"/>
      </a:accent4>
      <a:accent5>
        <a:srgbClr val="F1B434"/>
      </a:accent5>
      <a:accent6>
        <a:srgbClr val="1D1740"/>
      </a:accent6>
      <a:hlink>
        <a:srgbClr val="0093AD"/>
      </a:hlink>
      <a:folHlink>
        <a:srgbClr val="0093AD"/>
      </a:folHlink>
    </a:clrScheme>
    <a:fontScheme name="Custom 2">
      <a:majorFont>
        <a:latin typeface="Gotham Bold"/>
        <a:ea typeface=""/>
        <a:cs typeface=""/>
      </a:majorFont>
      <a:minorFont>
        <a:latin typeface="Gotham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lIns="54000" tIns="54000" rIns="54000" bIns="54000" rtlCol="0" anchor="ctr" anchorCtr="1"/>
      <a:lstStyle>
        <a:defPPr algn="ctr">
          <a:defRPr sz="12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spcAft>
            <a:spcPts val="600"/>
          </a:spcAft>
          <a:defRPr sz="1200" dirty="0" err="1" smtClean="0"/>
        </a:defPPr>
      </a:lstStyle>
    </a:txDef>
  </a:objectDefaults>
  <a:extraClrSchemeLst/>
  <a:custClrLst>
    <a:custClr name="BLANK">
      <a:srgbClr val="FFFFFF"/>
    </a:custClr>
    <a:custClr name="Grey Tint 75%">
      <a:srgbClr val="7F8283"/>
    </a:custClr>
    <a:custClr name="Blue Tint 75%">
      <a:srgbClr val="40AEC2"/>
    </a:custClr>
    <a:custClr name="BLANK">
      <a:srgbClr val="FFFFFF"/>
    </a:custClr>
    <a:custClr name="BLANK">
      <a:srgbClr val="FFFFFF"/>
    </a:custClr>
    <a:custClr name="Green Tint 75%">
      <a:srgbClr val="409D82"/>
    </a:custClr>
    <a:custClr name="Yellow Tint 75%">
      <a:srgbClr val="F4C767"/>
    </a:custClr>
    <a:custClr name="Dark Red Tint 75%">
      <a:srgbClr val="AA4C40"/>
    </a:custClr>
    <a:custClr name="BLANK">
      <a:srgbClr val="FFFFFF"/>
    </a:custClr>
    <a:custClr name="BLANK">
      <a:srgbClr val="FFFFFF"/>
    </a:custClr>
    <a:custClr name="BLANK">
      <a:srgbClr val="FFFFFF"/>
    </a:custClr>
    <a:custClr name="Grey Tint 50%">
      <a:srgbClr val="AAACAC"/>
    </a:custClr>
    <a:custClr name="Blue Tint 50%">
      <a:srgbClr val="80C9D6"/>
    </a:custClr>
    <a:custClr name="BLANK">
      <a:srgbClr val="FFFFFF"/>
    </a:custClr>
    <a:custClr name="BLANK">
      <a:srgbClr val="FFFFFF"/>
    </a:custClr>
    <a:custClr name="Green Tint 50%">
      <a:srgbClr val="80BEAC"/>
    </a:custClr>
    <a:custClr name="Yellow Tint 50%">
      <a:srgbClr val="F8DA9A"/>
    </a:custClr>
    <a:custClr name="Dark Red Tint 50%">
      <a:srgbClr val="C78880"/>
    </a:custClr>
    <a:custClr name="BLANK">
      <a:srgbClr val="FFFFFF"/>
    </a:custClr>
    <a:custClr name="BLANK">
      <a:srgbClr val="FFFFFF"/>
    </a:custClr>
    <a:custClr name="BLANK">
      <a:srgbClr val="FFFFFF"/>
    </a:custClr>
    <a:custClr name="Grey Tint 25%">
      <a:srgbClr val="D4D5D6"/>
    </a:custClr>
    <a:custClr name="Blue Tint 25%">
      <a:srgbClr val="BFE4EB"/>
    </a:custClr>
    <a:custClr name="BLANK">
      <a:srgbClr val="FFFFFF"/>
    </a:custClr>
    <a:custClr name="BLANK">
      <a:srgbClr val="FFFFFF"/>
    </a:custClr>
    <a:custClr name="Green Tint 25%">
      <a:srgbClr val="BFDED5"/>
    </a:custClr>
    <a:custClr name="Yellow Tint 25%">
      <a:srgbClr val="FCECCC"/>
    </a:custClr>
    <a:custClr name="Dark Red Tint 25%">
      <a:srgbClr val="E3C3BF"/>
    </a:custClr>
    <a:custClr name="BLANK">
      <a:srgbClr val="FFFFFF"/>
    </a:custClr>
    <a:custClr name="BLANK">
      <a:srgbClr val="FFFFFF"/>
    </a:custClr>
    <a:custClr name="BLANK">
      <a:srgbClr val="FFFFFF"/>
    </a:custClr>
    <a:custClr name="Grey Tint 12%">
      <a:srgbClr val="EAEBEB"/>
    </a:custClr>
    <a:custClr name="Blue Tint 12%">
      <a:srgbClr val="E0F2F5"/>
    </a:custClr>
    <a:custClr name="BLANK">
      <a:srgbClr val="FFFFFF"/>
    </a:custClr>
    <a:custClr name="BLANK">
      <a:srgbClr val="FFFFFF"/>
    </a:custClr>
    <a:custClr name="Green Tint 12%">
      <a:srgbClr val="E0EFEB"/>
    </a:custClr>
    <a:custClr name="Yellow Tint 12%">
      <a:srgbClr val="FDF6E7"/>
    </a:custClr>
    <a:custClr name="Dark Red Tint 12%">
      <a:srgbClr val="F1E2E0"/>
    </a:custClr>
  </a:custClrLst>
  <a:extLst>
    <a:ext uri="{05A4C25C-085E-4340-85A3-A5531E510DB2}">
      <thm15:themeFamily xmlns:thm15="http://schemas.microsoft.com/office/thememl/2012/main" name="CUS100046_C&amp;W PPT onscreen 4x3 template v03" id="{B37112B7-212E-4CC4-B978-C88DA367F13E}" vid="{2FFB1603-70E3-4878-A798-F033FC46869B}"/>
    </a:ext>
  </a:extLst>
</a:theme>
</file>

<file path=ppt/theme/theme2.xml><?xml version="1.0" encoding="utf-8"?>
<a:theme xmlns:a="http://schemas.openxmlformats.org/drawingml/2006/main" name="CUS100046_Old colours">
  <a:themeElements>
    <a:clrScheme name="C&amp;W_Current">
      <a:dk1>
        <a:srgbClr val="696B6B"/>
      </a:dk1>
      <a:lt1>
        <a:srgbClr val="FFFFFF"/>
      </a:lt1>
      <a:dk2>
        <a:srgbClr val="E4002B"/>
      </a:dk2>
      <a:lt2>
        <a:srgbClr val="9BD3D3"/>
      </a:lt2>
      <a:accent1>
        <a:srgbClr val="0093B2"/>
      </a:accent1>
      <a:accent2>
        <a:srgbClr val="696B6B"/>
      </a:accent2>
      <a:accent3>
        <a:srgbClr val="A6192E"/>
      </a:accent3>
      <a:accent4>
        <a:srgbClr val="B5BD00"/>
      </a:accent4>
      <a:accent5>
        <a:srgbClr val="FF671F"/>
      </a:accent5>
      <a:accent6>
        <a:srgbClr val="003865"/>
      </a:accent6>
      <a:hlink>
        <a:srgbClr val="696B6B"/>
      </a:hlink>
      <a:folHlink>
        <a:srgbClr val="0093B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lIns="54000" tIns="54000" rIns="54000" bIns="54000" rtlCol="0" anchor="ctr" anchorCtr="1"/>
      <a:lstStyle>
        <a:defPPr algn="ctr">
          <a:defRPr sz="12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spcAft>
            <a:spcPts val="600"/>
          </a:spcAft>
          <a:defRPr sz="1200" dirty="0" err="1" smtClean="0"/>
        </a:defPPr>
      </a:lstStyle>
    </a:txDef>
  </a:objectDefaults>
  <a:extraClrSchemeLst/>
  <a:custClrLst>
    <a:custClr>
      <a:srgbClr val="FFFFFF"/>
    </a:custClr>
    <a:custClr>
      <a:srgbClr val="969797"/>
    </a:custClr>
    <a:custClr>
      <a:srgbClr val="B9E0E7"/>
    </a:custClr>
    <a:custClr>
      <a:srgbClr val="E4002B"/>
    </a:custClr>
    <a:custClr>
      <a:srgbClr val="56AAC6"/>
    </a:custClr>
    <a:custClr>
      <a:srgbClr val="7E7B7D"/>
    </a:custClr>
    <a:custClr>
      <a:srgbClr val="C15E6D"/>
    </a:custClr>
    <a:custClr>
      <a:srgbClr val="C9CE71"/>
    </a:custClr>
    <a:custClr>
      <a:srgbClr val="FF9863"/>
    </a:custClr>
    <a:custClr>
      <a:srgbClr val="526180"/>
    </a:custClr>
    <a:custClr>
      <a:srgbClr val="FFFFFF"/>
    </a:custClr>
    <a:custClr>
      <a:srgbClr val="C3C4C4"/>
    </a:custClr>
    <a:custClr>
      <a:srgbClr val="D9ECEB"/>
    </a:custClr>
    <a:custClr>
      <a:srgbClr val="FFFFFF"/>
    </a:custClr>
    <a:custClr>
      <a:srgbClr val="9EC8DB"/>
    </a:custClr>
    <a:custClr>
      <a:srgbClr val="ABA9AA"/>
    </a:custClr>
    <a:custClr>
      <a:srgbClr val="DBA3AB"/>
    </a:custClr>
    <a:custClr>
      <a:srgbClr val="DEE1AA"/>
    </a:custClr>
    <a:custClr>
      <a:srgbClr val="FFC5A3"/>
    </a:custClr>
    <a:custClr>
      <a:srgbClr val="99AFC1"/>
    </a:custClr>
    <a:custClr>
      <a:srgbClr val="FFFFFF"/>
    </a:custClr>
    <a:custClr>
      <a:srgbClr val="EAEAEA"/>
    </a:custClr>
    <a:custClr>
      <a:srgbClr val="EBF6F8"/>
    </a:custClr>
    <a:custClr>
      <a:srgbClr val="FFFFFF"/>
    </a:custClr>
    <a:custClr>
      <a:srgbClr val="CCE9F0"/>
    </a:custClr>
    <a:custClr>
      <a:srgbClr val="D0CECF"/>
    </a:custClr>
    <a:custClr>
      <a:srgbClr val="EDD1D5"/>
    </a:custClr>
    <a:custClr>
      <a:srgbClr val="EEF0D3"/>
    </a:custClr>
    <a:custClr>
      <a:srgbClr val="FFE2D0"/>
    </a:custClr>
    <a:custClr>
      <a:srgbClr val="CCD7E0"/>
    </a:custClr>
  </a:custClrLst>
  <a:extLst>
    <a:ext uri="{05A4C25C-085E-4340-85A3-A5531E510DB2}">
      <thm15:themeFamily xmlns:thm15="http://schemas.microsoft.com/office/thememl/2012/main" name="CUS100046_C&amp;W PPT A4 landscape template v01.potx" id="{D0CB58C4-BFC3-411D-80CA-623AFBC41039}" vid="{8F0D90CF-868E-4C7D-AF3A-51BE230F2644}"/>
    </a:ext>
  </a:extLst>
</a:theme>
</file>

<file path=ppt/theme/theme3.xml><?xml version="1.0" encoding="utf-8"?>
<a:theme xmlns:a="http://schemas.openxmlformats.org/drawingml/2006/main" name="Office Theme">
  <a:themeElements>
    <a:clrScheme name="C&amp;W_Current">
      <a:dk1>
        <a:srgbClr val="696B6B"/>
      </a:dk1>
      <a:lt1>
        <a:srgbClr val="FFFFFF"/>
      </a:lt1>
      <a:dk2>
        <a:srgbClr val="E4002B"/>
      </a:dk2>
      <a:lt2>
        <a:srgbClr val="9BD3D3"/>
      </a:lt2>
      <a:accent1>
        <a:srgbClr val="0093B2"/>
      </a:accent1>
      <a:accent2>
        <a:srgbClr val="696B6B"/>
      </a:accent2>
      <a:accent3>
        <a:srgbClr val="A6192E"/>
      </a:accent3>
      <a:accent4>
        <a:srgbClr val="B5BD00"/>
      </a:accent4>
      <a:accent5>
        <a:srgbClr val="FF671F"/>
      </a:accent5>
      <a:accent6>
        <a:srgbClr val="003865"/>
      </a:accent6>
      <a:hlink>
        <a:srgbClr val="696B6B"/>
      </a:hlink>
      <a:folHlink>
        <a:srgbClr val="0093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a:srgbClr val="FFFFFF"/>
    </a:custClr>
    <a:custClr>
      <a:srgbClr val="969797"/>
    </a:custClr>
    <a:custClr>
      <a:srgbClr val="B9E0E7"/>
    </a:custClr>
    <a:custClr>
      <a:srgbClr val="E4002B"/>
    </a:custClr>
    <a:custClr>
      <a:srgbClr val="56AAC6"/>
    </a:custClr>
    <a:custClr>
      <a:srgbClr val="7E7B7D"/>
    </a:custClr>
    <a:custClr>
      <a:srgbClr val="C15E6D"/>
    </a:custClr>
    <a:custClr>
      <a:srgbClr val="C9CE71"/>
    </a:custClr>
    <a:custClr>
      <a:srgbClr val="FF9863"/>
    </a:custClr>
    <a:custClr>
      <a:srgbClr val="526180"/>
    </a:custClr>
    <a:custClr>
      <a:srgbClr val="FFFFFF"/>
    </a:custClr>
    <a:custClr>
      <a:srgbClr val="C3C4C4"/>
    </a:custClr>
    <a:custClr>
      <a:srgbClr val="D9ECEB"/>
    </a:custClr>
    <a:custClr>
      <a:srgbClr val="FFFFFF"/>
    </a:custClr>
    <a:custClr>
      <a:srgbClr val="9EC8DB"/>
    </a:custClr>
    <a:custClr>
      <a:srgbClr val="ABA9AA"/>
    </a:custClr>
    <a:custClr>
      <a:srgbClr val="DBA3AB"/>
    </a:custClr>
    <a:custClr>
      <a:srgbClr val="DEE1AA"/>
    </a:custClr>
    <a:custClr>
      <a:srgbClr val="FFC5A3"/>
    </a:custClr>
    <a:custClr>
      <a:srgbClr val="99AFC1"/>
    </a:custClr>
    <a:custClr>
      <a:srgbClr val="FFFFFF"/>
    </a:custClr>
    <a:custClr>
      <a:srgbClr val="EAEAEA"/>
    </a:custClr>
    <a:custClr>
      <a:srgbClr val="EBF6F8"/>
    </a:custClr>
    <a:custClr>
      <a:srgbClr val="FFFFFF"/>
    </a:custClr>
    <a:custClr>
      <a:srgbClr val="CCE9F0"/>
    </a:custClr>
    <a:custClr>
      <a:srgbClr val="D0CECF"/>
    </a:custClr>
    <a:custClr>
      <a:srgbClr val="EDD1D5"/>
    </a:custClr>
    <a:custClr>
      <a:srgbClr val="EEF0D3"/>
    </a:custClr>
    <a:custClr>
      <a:srgbClr val="FFE2D0"/>
    </a:custClr>
    <a:custClr>
      <a:srgbClr val="CCD7E0"/>
    </a:custClr>
  </a:custClr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e51bc9f-3ca2-4786-94b0-d68ddb7bde26">
      <Terms xmlns="http://schemas.microsoft.com/office/infopath/2007/PartnerControls"/>
    </lcf76f155ced4ddcb4097134ff3c332f>
    <TaxCatchAll xmlns="ed6d00fd-d6c7-4092-bd47-2e64effdcdf6" xsi:nil="true"/>
    <SharedWithUsers xmlns="ed6d00fd-d6c7-4092-bd47-2e64effdcdf6">
      <UserInfo>
        <DisplayName>Senem Goctu/CAN</DisplayName>
        <AccountId>129</AccountId>
        <AccountType/>
      </UserInfo>
      <UserInfo>
        <DisplayName>Nikki Andrea Allego/PHL</DisplayName>
        <AccountId>878</AccountId>
        <AccountType/>
      </UserInfo>
    </SharedWithUsers>
    <MediaLengthInSeconds xmlns="be51bc9f-3ca2-4786-94b0-d68ddb7bde26" xsi:nil="true"/>
    <ItemCategory xmlns="be51bc9f-3ca2-4786-94b0-d68ddb7bde26">
      <Value>1233</Value>
    </ItemCategory>
    <Geos xmlns="be51bc9f-3ca2-4786-94b0-d68ddb7bde26">
      <Value>27</Value>
      <Value>2</Value>
      <Value>30</Value>
      <Value>26</Value>
      <Value>29</Value>
      <Value>32</Value>
      <Value>40</Value>
      <Value>41</Value>
      <Value>20</Value>
      <Value>44</Value>
      <Value>39</Value>
      <Value>4</Value>
      <Value>34</Value>
      <Value>7</Value>
      <Value>6</Value>
      <Value>13</Value>
      <Value>38</Value>
      <Value>5</Value>
      <Value>10</Value>
      <Value>16</Value>
      <Value>22</Value>
      <Value>17</Value>
      <Value>25</Value>
      <Value>1</Value>
      <Value>9</Value>
      <Value>31</Value>
      <Value>35</Value>
      <Value>37</Value>
      <Value>33</Value>
      <Value>36</Value>
      <Value>42</Value>
      <Value>8</Value>
      <Value>14</Value>
      <Value>12</Value>
      <Value>15</Value>
      <Value>19</Value>
      <Value>18</Value>
      <Value>28</Value>
      <Value>21</Value>
      <Value>45</Value>
      <Value>11</Value>
      <Value>3</Value>
    </Geos>
    <Markets xmlns="be51bc9f-3ca2-4786-94b0-d68ddb7bde26" xsi:nil="true"/>
    <ThumbnailURL xmlns="be51bc9f-3ca2-4786-94b0-d68ddb7bde26" xsi:nil="true"/>
    <ServiceLines xmlns="be51bc9f-3ca2-4786-94b0-d68ddb7bde26" xsi:nil="true"/>
    <Thumbnail xmlns="be51bc9f-3ca2-4786-94b0-d68ddb7bde26">
      <Url>https://cushwake1.sharepoint.com/PublishingImages/1734031306943_Thumbnail_flyer-A4.png</Url>
      <Description>1734031306943_Thumbnail_flyer-A4.png</Description>
    </Thumbnail>
    <Category xmlns="be51bc9f-3ca2-4786-94b0-d68ddb7bde26" xsi:nil="true"/>
    <_dlc_DocId xmlns="ed6d00fd-d6c7-4092-bd47-2e64effdcdf6">UK3TEARSV6AR-681702868-4276</_dlc_DocId>
    <_dlc_DocIdUrl xmlns="ed6d00fd-d6c7-4092-bd47-2e64effdcdf6">
      <Url>https://cushwake1.sharepoint.com/_layouts/15/DocIdRedir.aspx?ID=UK3TEARSV6AR-681702868-4276</Url>
      <Description>UK3TEARSV6AR-681702868-4276</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BE363714B97DBC43BEF215AF73465CFF" ma:contentTypeVersion="41" ma:contentTypeDescription="Create a new document." ma:contentTypeScope="" ma:versionID="38b6cd88c6b51c09a69aaf490ed1c618">
  <xsd:schema xmlns:xsd="http://www.w3.org/2001/XMLSchema" xmlns:xs="http://www.w3.org/2001/XMLSchema" xmlns:p="http://schemas.microsoft.com/office/2006/metadata/properties" xmlns:ns2="be51bc9f-3ca2-4786-94b0-d68ddb7bde26" xmlns:ns3="ed6d00fd-d6c7-4092-bd47-2e64effdcdf6" xmlns:ns4="be51bc9f-3ca2-4786-94b0-d68ddb7bde26" targetNamespace="http://schemas.microsoft.com/office/2006/metadata/properties" ma:root="true" ma:fieldsID="ab466cb1b83b4f0075ba69ca05163ccb" ns4:_="" ns3:_="">
    <xsd:import namespace="be51bc9f-3ca2-4786-94b0-d68ddb7bde26"/>
    <xsd:import namespace="ed6d00fd-d6c7-4092-bd47-2e64effdcdf6"/>
    <xsd:import namespace="be51bc9f-3ca2-4786-94b0-d68ddb7bde26"/>
    <xsd:element name="properties">
      <xsd:complexType>
        <xsd:sequence>
          <xsd:element name="documentManagement">
            <xsd:complexType>
              <xsd:all>
                <xsd:element ref="ns2:ItemCategory" minOccurs="0"/>
                <xsd:element ref="ns2:ThumbnailURL" minOccurs="0"/>
                <xsd:element ref="ns2:Geos" minOccurs="0"/>
                <xsd:element ref="ns2:Category" minOccurs="0"/>
                <xsd:element ref="ns3:_dlc_DocId" minOccurs="0"/>
                <xsd:element ref="ns3:_dlc_DocIdUrl" minOccurs="0"/>
                <xsd:element ref="ns3:_dlc_DocIdPersistId" minOccurs="0"/>
                <xsd:element ref="ns2:MediaServiceMetadata" minOccurs="0"/>
                <xsd:element ref="ns2:MediaServiceFastMetadata" minOccurs="0"/>
                <xsd:element ref="ns2:MediaServiceDateTaken" minOccurs="0"/>
                <xsd:element ref="ns2:ServiceLines" minOccurs="0"/>
                <xsd:element ref="ns2:Thumbnail" minOccurs="0"/>
                <xsd:element ref="ns2:MediaServiceEventHashCode" minOccurs="0"/>
                <xsd:element ref="ns2:MediaServiceGenerationTime" minOccurs="0"/>
                <xsd:element ref="ns3:SharedWithUsers" minOccurs="0"/>
                <xsd:element ref="ns3:SharedWithDetails" minOccurs="0"/>
                <xsd:element ref="ns2:MediaServiceAutoTags" minOccurs="0"/>
                <xsd:element ref="ns2:MediaServiceOCR" minOccurs="0"/>
                <xsd:element ref="ns4:Market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51bc9f-3ca2-4786-94b0-d68ddb7bde26" elementFormDefault="qualified">
    <xsd:import namespace="http://schemas.microsoft.com/office/2006/documentManagement/types"/>
    <xsd:import namespace="http://schemas.microsoft.com/office/infopath/2007/PartnerControls"/>
    <xsd:element name="ItemCategory" ma:index="2" nillable="true" ma:displayName="ItemCategory" ma:list="{1e36063c-931b-4de9-ac6e-73f3e5f75845}" ma:internalName="ItemCategory" ma:readOnly="false" ma:showField="Title">
      <xsd:complexType>
        <xsd:complexContent>
          <xsd:extension base="dms:MultiChoiceLookup">
            <xsd:sequence>
              <xsd:element name="Value" type="dms:Lookup" maxOccurs="unbounded" minOccurs="0" nillable="true"/>
            </xsd:sequence>
          </xsd:extension>
        </xsd:complexContent>
      </xsd:complexType>
    </xsd:element>
    <xsd:element name="ThumbnailURL" ma:index="3" nillable="true" ma:displayName="ThumbnailURL" ma:internalName="ThumbnailURL" ma:readOnly="false">
      <xsd:simpleType>
        <xsd:restriction base="dms:Text">
          <xsd:maxLength value="255"/>
        </xsd:restriction>
      </xsd:simpleType>
    </xsd:element>
    <xsd:element name="Geos" ma:index="4" nillable="true" ma:displayName="Geos" ma:list="{af252976-06ec-41da-a65e-cd38b679cac9}" ma:internalName="Geos" ma:readOnly="false" ma:showField="Title">
      <xsd:complexType>
        <xsd:complexContent>
          <xsd:extension base="dms:MultiChoiceLookup">
            <xsd:sequence>
              <xsd:element name="Value" type="dms:Lookup" maxOccurs="unbounded" minOccurs="0" nillable="true"/>
            </xsd:sequence>
          </xsd:extension>
        </xsd:complexContent>
      </xsd:complexType>
    </xsd:element>
    <xsd:element name="Category" ma:index="5" nillable="true" ma:displayName="Category" ma:internalName="Category">
      <xsd:simpleType>
        <xsd:restriction base="dms:Text">
          <xsd:maxLength value="255"/>
        </xsd:restriction>
      </xsd:simpleType>
    </xsd:element>
    <xsd:element name="MediaServiceMetadata" ma:index="15" nillable="true" ma:displayName="MediaServiceMetadata" ma:hidden="true" ma:internalName="MediaServiceMetadata" ma:readOnly="true">
      <xsd:simpleType>
        <xsd:restriction base="dms:Note"/>
      </xsd:simpleType>
    </xsd:element>
    <xsd:element name="MediaServiceFastMetadata" ma:index="16" nillable="true" ma:displayName="MediaServiceFastMetadata" ma:hidden="true" ma:internalName="MediaServiceFastMetadata" ma:readOnly="true">
      <xsd:simpleType>
        <xsd:restriction base="dms:Note"/>
      </xsd:simpleType>
    </xsd:element>
    <xsd:element name="MediaServiceDateTaken" ma:index="17" nillable="true" ma:displayName="MediaServiceDateTaken" ma:hidden="true" ma:internalName="MediaServiceDateTaken" ma:readOnly="true">
      <xsd:simpleType>
        <xsd:restriction base="dms:Text"/>
      </xsd:simpleType>
    </xsd:element>
    <xsd:element name="ServiceLines" ma:index="18" nillable="true" ma:displayName="ServiceLines" ma:list="{213b4b4a-0a0d-43f4-af86-12879c3546ba}" ma:internalName="ServiceLines" ma:showField="Title">
      <xsd:complexType>
        <xsd:complexContent>
          <xsd:extension base="dms:MultiChoiceLookup">
            <xsd:sequence>
              <xsd:element name="Value" type="dms:Lookup" maxOccurs="unbounded" minOccurs="0" nillable="true"/>
            </xsd:sequence>
          </xsd:extension>
        </xsd:complexContent>
      </xsd:complexType>
    </xsd:element>
    <xsd:element name="Thumbnail" ma:index="19" nillable="true" ma:displayName="Thumbnail" ma:format="Hyperlink" ma:internalName="Thumbnail">
      <xsd:complexType>
        <xsd:complexContent>
          <xsd:extension base="dms:URL">
            <xsd:sequence>
              <xsd:element name="Url" type="dms:ValidUrl" minOccurs="0" nillable="true"/>
              <xsd:element name="Description" type="xsd:string" nillable="true"/>
            </xsd:sequence>
          </xsd:extension>
        </xsd:complexContent>
      </xsd:complex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AutoTags" ma:index="24" nillable="true" ma:displayName="Tags" ma:internalName="MediaServiceAutoTags" ma:readOnly="true">
      <xsd:simpleType>
        <xsd:restriction base="dms:Text"/>
      </xsd:simpleType>
    </xsd:element>
    <xsd:element name="MediaServiceOCR" ma:index="25" nillable="true" ma:displayName="Extracted Text" ma:internalName="MediaServiceOCR" ma:readOnly="true">
      <xsd:simpleType>
        <xsd:restriction base="dms:Note">
          <xsd:maxLength value="255"/>
        </xsd:restriction>
      </xsd:simpleType>
    </xsd:element>
    <xsd:element name="MediaServiceAutoKeyPoints" ma:index="27" nillable="true" ma:displayName="MediaServiceAutoKeyPoints" ma:hidden="true" ma:internalName="MediaServiceAutoKeyPoints" ma:readOnly="true">
      <xsd:simpleType>
        <xsd:restriction base="dms:Note"/>
      </xsd:simpleType>
    </xsd:element>
    <xsd:element name="MediaServiceKeyPoints" ma:index="28" nillable="true" ma:displayName="KeyPoints" ma:internalName="MediaServiceKeyPoints" ma:readOnly="true">
      <xsd:simpleType>
        <xsd:restriction base="dms:Note">
          <xsd:maxLength value="255"/>
        </xsd:restriction>
      </xsd:simpleType>
    </xsd:element>
    <xsd:element name="MediaLengthInSeconds" ma:index="29" nillable="true" ma:displayName="MediaLengthInSeconds" ma:hidden="true" ma:internalName="MediaLengthInSeconds" ma:readOnly="true">
      <xsd:simpleType>
        <xsd:restriction base="dms:Unknown"/>
      </xsd:simpleType>
    </xsd:element>
    <xsd:element name="lcf76f155ced4ddcb4097134ff3c332f" ma:index="31" nillable="true" ma:taxonomy="true" ma:internalName="lcf76f155ced4ddcb4097134ff3c332f" ma:taxonomyFieldName="MediaServiceImageTags" ma:displayName="Image Tags" ma:readOnly="false" ma:fieldId="{5cf76f15-5ced-4ddc-b409-7134ff3c332f}" ma:taxonomyMulti="true" ma:sspId="5a8603ae-3637-436a-adfc-4f3f468c95e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3" nillable="true" ma:displayName="MediaServiceObjectDetectorVersions" ma:hidden="true" ma:indexed="true" ma:internalName="MediaServiceObjectDetectorVersions" ma:readOnly="true">
      <xsd:simpleType>
        <xsd:restriction base="dms:Text"/>
      </xsd:simpleType>
    </xsd:element>
    <xsd:element name="MediaServiceSearchProperties" ma:index="3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d6d00fd-d6c7-4092-bd47-2e64effdcdf6"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element name="TaxCatchAll" ma:index="32" nillable="true" ma:displayName="Taxonomy Catch All Column" ma:hidden="true" ma:list="{9b52ba9f-35a5-47f1-9189-5541f20186f4}" ma:internalName="TaxCatchAll" ma:showField="CatchAllData" ma:web="ed6d00fd-d6c7-4092-bd47-2e64effdcdf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e51bc9f-3ca2-4786-94b0-d68ddb7bde26" elementFormDefault="qualified">
    <xsd:import namespace="http://schemas.microsoft.com/office/2006/documentManagement/types"/>
    <xsd:import namespace="http://schemas.microsoft.com/office/infopath/2007/PartnerControls"/>
    <xsd:element name="Markets" ma:index="26" nillable="true" ma:displayName="Markets" ma:list="796dedf2-dbd2-4930-9efe-59874b2d703a" ma:internalName="Markets" ma:showField="Titl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2"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223D567-59D0-4576-A5C2-26B6B11B9064}">
  <ds:schemaRefs>
    <ds:schemaRef ds:uri="http://schemas.microsoft.com/sharepoint/v3/contenttype/forms"/>
  </ds:schemaRefs>
</ds:datastoreItem>
</file>

<file path=customXml/itemProps2.xml><?xml version="1.0" encoding="utf-8"?>
<ds:datastoreItem xmlns:ds="http://schemas.openxmlformats.org/officeDocument/2006/customXml" ds:itemID="{061FE460-236F-44FC-8996-B73966887A06}">
  <ds:schemaRefs>
    <ds:schemaRef ds:uri="http://schemas.microsoft.com/sharepoint/events"/>
  </ds:schemaRefs>
</ds:datastoreItem>
</file>

<file path=customXml/itemProps3.xml><?xml version="1.0" encoding="utf-8"?>
<ds:datastoreItem xmlns:ds="http://schemas.openxmlformats.org/officeDocument/2006/customXml" ds:itemID="{EB1110DA-7939-40A7-A26D-2AA3345891E2}">
  <ds:schemaRefs>
    <ds:schemaRef ds:uri="http://purl.org/dc/dcmitype/"/>
    <ds:schemaRef ds:uri="http://schemas.microsoft.com/office/infopath/2007/PartnerControls"/>
    <ds:schemaRef ds:uri="be51bc9f-3ca2-4786-94b0-d68ddb7bde26"/>
    <ds:schemaRef ds:uri="http://schemas.microsoft.com/office/2006/documentManagement/types"/>
    <ds:schemaRef ds:uri="http://schemas.microsoft.com/office/2006/metadata/properties"/>
    <ds:schemaRef ds:uri="http://www.w3.org/XML/1998/namespace"/>
    <ds:schemaRef ds:uri="http://purl.org/dc/elements/1.1/"/>
    <ds:schemaRef ds:uri="http://purl.org/dc/terms/"/>
    <ds:schemaRef ds:uri="http://schemas.openxmlformats.org/package/2006/metadata/core-properties"/>
    <ds:schemaRef ds:uri="ed6d00fd-d6c7-4092-bd47-2e64effdcdf6"/>
  </ds:schemaRefs>
</ds:datastoreItem>
</file>

<file path=customXml/itemProps4.xml><?xml version="1.0" encoding="utf-8"?>
<ds:datastoreItem xmlns:ds="http://schemas.openxmlformats.org/officeDocument/2006/customXml" ds:itemID="{CA7E9281-9648-4F61-8315-CA18AA840177}">
  <ds:schemaRefs>
    <ds:schemaRef ds:uri="be51bc9f-3ca2-4786-94b0-d68ddb7bde26"/>
    <ds:schemaRef ds:uri="ed6d00fd-d6c7-4092-bd47-2e64effdcdf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CW 2024 Theme-SG</Template>
  <TotalTime>6290</TotalTime>
  <Words>328</Words>
  <Application>Microsoft Office PowerPoint</Application>
  <PresentationFormat>Custom</PresentationFormat>
  <Paragraphs>39</Paragraphs>
  <Slides>3</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vt:i4>
      </vt:variant>
    </vt:vector>
  </HeadingPairs>
  <TitlesOfParts>
    <vt:vector size="10" baseType="lpstr">
      <vt:lpstr>Gotham Book</vt:lpstr>
      <vt:lpstr>Gotham Bold</vt:lpstr>
      <vt:lpstr>Gotham Medium</vt:lpstr>
      <vt:lpstr>Arial</vt:lpstr>
      <vt:lpstr>Gotham Black</vt:lpstr>
      <vt:lpstr>Main</vt:lpstr>
      <vt:lpstr>think-cell Slide</vt:lpstr>
      <vt:lpstr>Adelaide road, bray</vt:lpstr>
      <vt:lpstr>PowerPoint Presentation</vt:lpstr>
      <vt:lpstr>PowerPoint Presentation</vt:lpstr>
    </vt:vector>
  </TitlesOfParts>
  <Company>Aotea Graphics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 Flyer Templates - A4 - PPT (Gotham)</dc:title>
  <dc:creator>Nikki Allego/PHL</dc:creator>
  <cp:lastModifiedBy>Millie Webb/IRL</cp:lastModifiedBy>
  <cp:revision>490</cp:revision>
  <dcterms:created xsi:type="dcterms:W3CDTF">2019-04-17T00:25:41Z</dcterms:created>
  <dcterms:modified xsi:type="dcterms:W3CDTF">2026-02-23T09:44:34Z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0x010100BE363714B97DBC43BEF215AF73465CFF</vt:lpwstr>
  </property>
  <property fmtid="{D5CDD505-2E9C-101B-9397-08002B2CF9AE}" pid="4" name="_dlc_DocIdItemGuid">
    <vt:lpwstr>c90a993e-3cf7-4437-8b74-52c25d8f573b</vt:lpwstr>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xd_Signature">
    <vt:lpwstr/>
  </property>
</Properties>
</file>